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3" r:id="rId4"/>
    <p:sldMasterId id="21474837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Darker Grotesque Medium"/>
      <p:regular r:id="rId46"/>
      <p:bold r:id="rId47"/>
    </p:embeddedFont>
    <p:embeddedFont>
      <p:font typeface="Libre Franklin"/>
      <p:regular r:id="rId48"/>
      <p:bold r:id="rId49"/>
      <p:italic r:id="rId50"/>
      <p:boldItalic r:id="rId51"/>
    </p:embeddedFont>
    <p:embeddedFont>
      <p:font typeface="Darker Grotesque ExtraBold"/>
      <p:bold r:id="rId52"/>
    </p:embeddedFont>
    <p:embeddedFont>
      <p:font typeface="Libre Franklin Black"/>
      <p:bold r:id="rId53"/>
      <p:boldItalic r:id="rId54"/>
    </p:embeddedFont>
    <p:embeddedFont>
      <p:font typeface="Darker Grotesque"/>
      <p:regular r:id="rId55"/>
      <p:bold r:id="rId56"/>
    </p:embeddedFont>
    <p:embeddedFont>
      <p:font typeface="Open Sans SemiBold"/>
      <p:regular r:id="rId57"/>
      <p:bold r:id="rId58"/>
      <p:italic r:id="rId59"/>
      <p:boldItalic r:id="rId60"/>
    </p:embeddedFont>
    <p:embeddedFont>
      <p:font typeface="Libre Franklin Medium"/>
      <p:regular r:id="rId61"/>
      <p:bold r:id="rId62"/>
      <p:italic r:id="rId63"/>
      <p:boldItalic r:id="rId64"/>
    </p:embeddedFont>
    <p:embeddedFont>
      <p:font typeface="Josefin Sans"/>
      <p:regular r:id="rId65"/>
      <p:bold r:id="rId66"/>
      <p:italic r:id="rId67"/>
      <p:boldItalic r:id="rId68"/>
    </p:embeddedFont>
    <p:embeddedFont>
      <p:font typeface="Fira Sans Condensed"/>
      <p:regular r:id="rId69"/>
      <p:bold r:id="rId70"/>
      <p:italic r:id="rId71"/>
      <p:boldItalic r:id="rId72"/>
    </p:embeddedFont>
    <p:embeddedFont>
      <p:font typeface="Libre Franklin ExtraBold"/>
      <p:bold r:id="rId73"/>
      <p:boldItalic r:id="rId74"/>
    </p:embeddedFont>
    <p:embeddedFont>
      <p:font typeface="Open Sans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DarkerGrotesqueMedium-regular.fntdata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LibreFranklin-regular.fntdata"/><Relationship Id="rId47" Type="http://schemas.openxmlformats.org/officeDocument/2006/relationships/font" Target="fonts/DarkerGrotesqueMedium-bold.fntdata"/><Relationship Id="rId49" Type="http://schemas.openxmlformats.org/officeDocument/2006/relationships/font" Target="fonts/LibreFranklin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ibreFranklinExtraBold-bold.fntdata"/><Relationship Id="rId72" Type="http://schemas.openxmlformats.org/officeDocument/2006/relationships/font" Target="fonts/FiraSansCondensed-boldItalic.fntdata"/><Relationship Id="rId31" Type="http://schemas.openxmlformats.org/officeDocument/2006/relationships/slide" Target="slides/slide25.xml"/><Relationship Id="rId75" Type="http://schemas.openxmlformats.org/officeDocument/2006/relationships/font" Target="fonts/OpenSans-regular.fntdata"/><Relationship Id="rId30" Type="http://schemas.openxmlformats.org/officeDocument/2006/relationships/slide" Target="slides/slide24.xml"/><Relationship Id="rId74" Type="http://schemas.openxmlformats.org/officeDocument/2006/relationships/font" Target="fonts/LibreFranklinExtraBold-boldItalic.fntdata"/><Relationship Id="rId33" Type="http://schemas.openxmlformats.org/officeDocument/2006/relationships/slide" Target="slides/slide27.xml"/><Relationship Id="rId77" Type="http://schemas.openxmlformats.org/officeDocument/2006/relationships/font" Target="fonts/OpenSans-italic.fntdata"/><Relationship Id="rId32" Type="http://schemas.openxmlformats.org/officeDocument/2006/relationships/slide" Target="slides/slide26.xml"/><Relationship Id="rId76" Type="http://schemas.openxmlformats.org/officeDocument/2006/relationships/font" Target="fonts/OpenSans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schemas.openxmlformats.org/officeDocument/2006/relationships/font" Target="fonts/OpenSans-boldItalic.fntdata"/><Relationship Id="rId71" Type="http://schemas.openxmlformats.org/officeDocument/2006/relationships/font" Target="fonts/FiraSansCondensed-italic.fntdata"/><Relationship Id="rId70" Type="http://schemas.openxmlformats.org/officeDocument/2006/relationships/font" Target="fonts/FiraSansCondensed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ibreFranklinMedium-bold.fntdata"/><Relationship Id="rId61" Type="http://schemas.openxmlformats.org/officeDocument/2006/relationships/font" Target="fonts/LibreFranklinMedium-regular.fntdata"/><Relationship Id="rId20" Type="http://schemas.openxmlformats.org/officeDocument/2006/relationships/slide" Target="slides/slide14.xml"/><Relationship Id="rId64" Type="http://schemas.openxmlformats.org/officeDocument/2006/relationships/font" Target="fonts/LibreFranklinMedium-boldItalic.fntdata"/><Relationship Id="rId63" Type="http://schemas.openxmlformats.org/officeDocument/2006/relationships/font" Target="fonts/LibreFranklinMedium-italic.fntdata"/><Relationship Id="rId22" Type="http://schemas.openxmlformats.org/officeDocument/2006/relationships/slide" Target="slides/slide16.xml"/><Relationship Id="rId66" Type="http://schemas.openxmlformats.org/officeDocument/2006/relationships/font" Target="fonts/JosefinSans-bold.fntdata"/><Relationship Id="rId21" Type="http://schemas.openxmlformats.org/officeDocument/2006/relationships/slide" Target="slides/slide15.xml"/><Relationship Id="rId65" Type="http://schemas.openxmlformats.org/officeDocument/2006/relationships/font" Target="fonts/JosefinSans-regular.fntdata"/><Relationship Id="rId24" Type="http://schemas.openxmlformats.org/officeDocument/2006/relationships/slide" Target="slides/slide18.xml"/><Relationship Id="rId68" Type="http://schemas.openxmlformats.org/officeDocument/2006/relationships/font" Target="fonts/JosefinSans-boldItalic.fntdata"/><Relationship Id="rId23" Type="http://schemas.openxmlformats.org/officeDocument/2006/relationships/slide" Target="slides/slide17.xml"/><Relationship Id="rId67" Type="http://schemas.openxmlformats.org/officeDocument/2006/relationships/font" Target="fonts/JosefinSans-italic.fntdata"/><Relationship Id="rId60" Type="http://schemas.openxmlformats.org/officeDocument/2006/relationships/font" Target="fonts/OpenSansSemiBold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FiraSansCondensed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ibreFranklin-boldItalic.fntdata"/><Relationship Id="rId50" Type="http://schemas.openxmlformats.org/officeDocument/2006/relationships/font" Target="fonts/LibreFranklin-italic.fntdata"/><Relationship Id="rId53" Type="http://schemas.openxmlformats.org/officeDocument/2006/relationships/font" Target="fonts/LibreFranklinBlack-bold.fntdata"/><Relationship Id="rId52" Type="http://schemas.openxmlformats.org/officeDocument/2006/relationships/font" Target="fonts/DarkerGrotesqueExtraBold-bold.fntdata"/><Relationship Id="rId11" Type="http://schemas.openxmlformats.org/officeDocument/2006/relationships/slide" Target="slides/slide5.xml"/><Relationship Id="rId55" Type="http://schemas.openxmlformats.org/officeDocument/2006/relationships/font" Target="fonts/DarkerGrotesque-regular.fntdata"/><Relationship Id="rId10" Type="http://schemas.openxmlformats.org/officeDocument/2006/relationships/slide" Target="slides/slide4.xml"/><Relationship Id="rId54" Type="http://schemas.openxmlformats.org/officeDocument/2006/relationships/font" Target="fonts/LibreFranklinBlack-boldItalic.fntdata"/><Relationship Id="rId13" Type="http://schemas.openxmlformats.org/officeDocument/2006/relationships/slide" Target="slides/slide7.xml"/><Relationship Id="rId57" Type="http://schemas.openxmlformats.org/officeDocument/2006/relationships/font" Target="fonts/OpenSansSemiBold-regular.fntdata"/><Relationship Id="rId12" Type="http://schemas.openxmlformats.org/officeDocument/2006/relationships/slide" Target="slides/slide6.xml"/><Relationship Id="rId56" Type="http://schemas.openxmlformats.org/officeDocument/2006/relationships/font" Target="fonts/DarkerGrotesque-bold.fntdata"/><Relationship Id="rId15" Type="http://schemas.openxmlformats.org/officeDocument/2006/relationships/slide" Target="slides/slide9.xml"/><Relationship Id="rId59" Type="http://schemas.openxmlformats.org/officeDocument/2006/relationships/font" Target="fonts/OpenSansSemiBold-italic.fntdata"/><Relationship Id="rId14" Type="http://schemas.openxmlformats.org/officeDocument/2006/relationships/slide" Target="slides/slide8.xml"/><Relationship Id="rId58" Type="http://schemas.openxmlformats.org/officeDocument/2006/relationships/font" Target="fonts/OpenSansSemiBo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7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8e86373ed3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8e86373ed3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1" name="Shape 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" name="Google Shape;3482;gc0737c1b1b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3" name="Google Shape;3483;gc0737c1b1b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g21101ba0a7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9" name="Google Shape;3489;g21101ba0a7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5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21101ba0a7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7" name="Google Shape;3507;g21101ba0a7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g21101ba0a7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6" name="Google Shape;3516;g21101ba0a7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g21101ba0a70_0_2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2" name="Google Shape;3522;g21101ba0a70_0_2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6" name="Shape 3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7" name="Google Shape;3527;g21101ba0a70_0_2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8" name="Google Shape;3528;g21101ba0a70_0_2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2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Google Shape;3533;g21101ba0a70_0_2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4" name="Google Shape;3534;g21101ba0a70_0_2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8" name="Shape 3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9" name="Google Shape;3539;g21101ba0a70_0_2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0" name="Google Shape;3540;g21101ba0a70_0_2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g21101ba0a70_0_2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9" name="Google Shape;3549;g21101ba0a70_0_2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3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Google Shape;3554;g21101ba0a70_0_2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5" name="Google Shape;3555;g21101ba0a70_0_2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gc0737c1b1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5" name="Google Shape;3355;gc0737c1b1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9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g21101ba0a70_0_2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1" name="Google Shape;3561;g21101ba0a70_0_2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g21101ba0a70_0_2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8" name="Google Shape;3568;g21101ba0a70_0_2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3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Google Shape;3574;g21101ba0a70_0_2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5" name="Google Shape;3575;g21101ba0a70_0_2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2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g21101ba0a70_0_2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4" name="Google Shape;3584;g21101ba0a70_0_2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8" name="Shape 3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9" name="Google Shape;3589;gc08171ef9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0" name="Google Shape;3590;gc08171ef9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3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Google Shape;3594;g21101ba0a70_0_2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5" name="Google Shape;3595;g21101ba0a70_0_2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8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9" name="Google Shape;3599;g21101ba0a7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0" name="Google Shape;3600;g21101ba0a7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3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" name="Google Shape;3604;g21101ba0a7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5" name="Google Shape;3605;g21101ba0a7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9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0" name="Google Shape;3610;g21101ba0a7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1" name="Google Shape;3611;g21101ba0a7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5" name="Shape 3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6" name="Google Shape;3616;g21101ba0a7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7" name="Google Shape;3617;g21101ba0a7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formatos de imagen permitidos son jpg y png, y los sprites deben ser tener exactamente 16 pixeles de ancho y menos de 32 pixeles de alto.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9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Google Shape;3360;g21101ba0a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1" name="Google Shape;3361;g21101ba0a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0" name="Shape 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Google Shape;3621;g21101ba0a7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2" name="Google Shape;3622;g21101ba0a7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formatos de imagen permitidos son jpg y png, y los sprites deben ser tener exactamente 16 pixeles de ancho y menos de 32 pixeles de alto.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7" name="Google Shape;3627;g21101ba0a70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8" name="Google Shape;3628;g21101ba0a70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2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21101ba0a7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4" name="Google Shape;3634;g21101ba0a7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g21101ba0a7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0" name="Google Shape;3640;g21101ba0a7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3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Google Shape;3644;g21101ba0a7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5" name="Google Shape;3645;g21101ba0a7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8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g21101ba0a70_0_1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0" name="Google Shape;3650;g21101ba0a70_0_1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3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g21235a32b8a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5" name="Google Shape;3655;g21235a32b8a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Número máximo de usuarios concurrentes 8155. Aprox 1 request cada 2 segundos y medio que es bastante rápido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8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g21101ba0a70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0" name="Google Shape;3660;g21101ba0a70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total se realizaron 7555 requests de las cuales fallaron 1603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3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Google Shape;3664;g8e78048db5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5" name="Google Shape;3665;g8e78048db5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9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c0737c1b1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1" name="Google Shape;3671;gc0737c1b1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5" name="Shape 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Google Shape;3366;g8ca389419e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7" name="Google Shape;3367;g8ca389419e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6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Google Shape;3407;g8cb7a70c2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8" name="Google Shape;3408;g8cb7a70c2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2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g8e86373e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4" name="Google Shape;3414;g8e86373e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3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gc09bbad2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5" name="Google Shape;3425;gc09bbad2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0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c0737c1b1b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2" name="Google Shape;3442;gc0737c1b1b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g21101ba0a7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3" name="Google Shape;3463;g21101ba0a7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5400000">
            <a:off x="3974802" y="4829402"/>
            <a:ext cx="120107" cy="120092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2700000">
            <a:off x="531604" y="124738"/>
            <a:ext cx="150468" cy="150468"/>
          </a:xfrm>
          <a:custGeom>
            <a:rect b="b" l="l" r="r" t="t"/>
            <a:pathLst>
              <a:path extrusionOk="0" h="6395" w="6395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182155" y="4821002"/>
            <a:ext cx="136881" cy="136900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314295" y="4867643"/>
            <a:ext cx="585092" cy="79679"/>
          </a:xfrm>
          <a:custGeom>
            <a:rect b="b" l="l" r="r" t="t"/>
            <a:pathLst>
              <a:path extrusionOk="0" h="2489" w="18277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2532444">
            <a:off x="2807401" y="4642844"/>
            <a:ext cx="544954" cy="529275"/>
            <a:chOff x="493977" y="4202564"/>
            <a:chExt cx="544967" cy="529288"/>
          </a:xfrm>
        </p:grpSpPr>
        <p:sp>
          <p:nvSpPr>
            <p:cNvPr id="14" name="Google Shape;14;p2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flipH="1">
            <a:off x="153544" y="114578"/>
            <a:ext cx="279631" cy="259804"/>
            <a:chOff x="6672" y="3464315"/>
            <a:chExt cx="279631" cy="259804"/>
          </a:xfrm>
        </p:grpSpPr>
        <p:sp>
          <p:nvSpPr>
            <p:cNvPr id="30" name="Google Shape;30;p2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785798" y="4625472"/>
            <a:ext cx="156808" cy="329221"/>
            <a:chOff x="1567241" y="4124224"/>
            <a:chExt cx="213025" cy="447250"/>
          </a:xfrm>
        </p:grpSpPr>
        <p:sp>
          <p:nvSpPr>
            <p:cNvPr id="40" name="Google Shape;40;p2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" name="Google Shape;42;p2"/>
          <p:cNvSpPr/>
          <p:nvPr/>
        </p:nvSpPr>
        <p:spPr>
          <a:xfrm flipH="1">
            <a:off x="8870241" y="1977238"/>
            <a:ext cx="134279" cy="13453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 flipH="1">
            <a:off x="8869411" y="2607575"/>
            <a:ext cx="135900" cy="390284"/>
            <a:chOff x="179009" y="2072968"/>
            <a:chExt cx="190870" cy="548151"/>
          </a:xfrm>
        </p:grpSpPr>
        <p:sp>
          <p:nvSpPr>
            <p:cNvPr id="44" name="Google Shape;44;p2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 flipH="1" rot="5400000">
            <a:off x="143520" y="3786033"/>
            <a:ext cx="299680" cy="300226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" name="Google Shape;47;p2"/>
          <p:cNvGrpSpPr/>
          <p:nvPr/>
        </p:nvGrpSpPr>
        <p:grpSpPr>
          <a:xfrm flipH="1">
            <a:off x="154042" y="2195508"/>
            <a:ext cx="135900" cy="390284"/>
            <a:chOff x="179009" y="2072968"/>
            <a:chExt cx="190870" cy="548151"/>
          </a:xfrm>
        </p:grpSpPr>
        <p:sp>
          <p:nvSpPr>
            <p:cNvPr id="48" name="Google Shape;48;p2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rot="-5400000">
            <a:off x="8626967" y="56406"/>
            <a:ext cx="137396" cy="393815"/>
            <a:chOff x="8846561" y="2782361"/>
            <a:chExt cx="154517" cy="442886"/>
          </a:xfrm>
        </p:grpSpPr>
        <p:sp>
          <p:nvSpPr>
            <p:cNvPr id="51" name="Google Shape;51;p2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8822996" y="1251181"/>
            <a:ext cx="161109" cy="262684"/>
            <a:chOff x="8814523" y="4301099"/>
            <a:chExt cx="181204" cy="295450"/>
          </a:xfrm>
        </p:grpSpPr>
        <p:sp>
          <p:nvSpPr>
            <p:cNvPr id="54" name="Google Shape;54;p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2"/>
          <p:cNvSpPr/>
          <p:nvPr/>
        </p:nvSpPr>
        <p:spPr>
          <a:xfrm rot="5400000">
            <a:off x="8564093" y="3768811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/>
          <p:nvPr/>
        </p:nvSpPr>
        <p:spPr>
          <a:xfrm rot="2464182">
            <a:off x="1630557" y="4832234"/>
            <a:ext cx="150487" cy="150487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4647914" y="4733984"/>
            <a:ext cx="150487" cy="150791"/>
          </a:xfrm>
          <a:custGeom>
            <a:rect b="b" l="l" r="r" t="t"/>
            <a:pathLst>
              <a:path extrusionOk="0" h="5966" w="5954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2248404" y="124738"/>
            <a:ext cx="150474" cy="150474"/>
          </a:xfrm>
          <a:custGeom>
            <a:rect b="b" l="l" r="r" t="t"/>
            <a:pathLst>
              <a:path extrusionOk="0" h="6395" w="6395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 rot="5400000">
            <a:off x="5155419" y="4630761"/>
            <a:ext cx="357249" cy="357249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 rot="5400129">
            <a:off x="8118521" y="4617124"/>
            <a:ext cx="345748" cy="345729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 rot="10800000">
            <a:off x="1289121" y="4829079"/>
            <a:ext cx="156805" cy="156805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 rot="151">
            <a:off x="5078186" y="186787"/>
            <a:ext cx="296372" cy="29636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7014155" y="4774277"/>
            <a:ext cx="171524" cy="171524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409415" y="137073"/>
            <a:ext cx="150487" cy="150458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4678341" y="124737"/>
            <a:ext cx="150472" cy="150472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898000" y="187264"/>
            <a:ext cx="600182" cy="81785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6881446" y="203582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3887176" y="212389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2"/>
          <p:cNvGrpSpPr/>
          <p:nvPr/>
        </p:nvGrpSpPr>
        <p:grpSpPr>
          <a:xfrm rot="-5376033">
            <a:off x="7409190" y="4769803"/>
            <a:ext cx="161149" cy="262750"/>
            <a:chOff x="8814523" y="4301099"/>
            <a:chExt cx="181204" cy="295450"/>
          </a:xfrm>
        </p:grpSpPr>
        <p:sp>
          <p:nvSpPr>
            <p:cNvPr id="75" name="Google Shape;75;p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 rot="2879975">
            <a:off x="21018" y="2996397"/>
            <a:ext cx="544938" cy="529260"/>
            <a:chOff x="493977" y="4202564"/>
            <a:chExt cx="544967" cy="529288"/>
          </a:xfrm>
        </p:grpSpPr>
        <p:sp>
          <p:nvSpPr>
            <p:cNvPr id="82" name="Google Shape;82;p2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2"/>
          <p:cNvSpPr/>
          <p:nvPr/>
        </p:nvSpPr>
        <p:spPr>
          <a:xfrm flipH="1" rot="5400000">
            <a:off x="-70574" y="1245089"/>
            <a:ext cx="585138" cy="79685"/>
          </a:xfrm>
          <a:custGeom>
            <a:rect b="b" l="l" r="r" t="t"/>
            <a:pathLst>
              <a:path extrusionOk="0" h="2489" w="18277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"/>
          <p:cNvSpPr/>
          <p:nvPr/>
        </p:nvSpPr>
        <p:spPr>
          <a:xfrm flipH="1" rot="5400000">
            <a:off x="160418" y="4379828"/>
            <a:ext cx="123120" cy="123152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2"/>
          <p:cNvGrpSpPr/>
          <p:nvPr/>
        </p:nvGrpSpPr>
        <p:grpSpPr>
          <a:xfrm rot="-2609567">
            <a:off x="3048255" y="-10752"/>
            <a:ext cx="544996" cy="529317"/>
            <a:chOff x="493977" y="4202564"/>
            <a:chExt cx="544967" cy="529288"/>
          </a:xfrm>
        </p:grpSpPr>
        <p:sp>
          <p:nvSpPr>
            <p:cNvPr id="100" name="Google Shape;100;p2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2"/>
          <p:cNvSpPr/>
          <p:nvPr/>
        </p:nvSpPr>
        <p:spPr>
          <a:xfrm rot="5405778">
            <a:off x="1765728" y="66763"/>
            <a:ext cx="178500" cy="32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2620213" y="249463"/>
            <a:ext cx="171000" cy="1710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5673825" y="114475"/>
            <a:ext cx="171000" cy="171000"/>
          </a:xfrm>
          <a:prstGeom prst="ellipse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"/>
          <p:cNvSpPr/>
          <p:nvPr/>
        </p:nvSpPr>
        <p:spPr>
          <a:xfrm rot="10800000">
            <a:off x="7988959" y="126538"/>
            <a:ext cx="171524" cy="171524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2"/>
          <p:cNvGrpSpPr/>
          <p:nvPr/>
        </p:nvGrpSpPr>
        <p:grpSpPr>
          <a:xfrm flipH="1">
            <a:off x="5800007" y="4759540"/>
            <a:ext cx="279631" cy="259804"/>
            <a:chOff x="6672" y="3464315"/>
            <a:chExt cx="279631" cy="259804"/>
          </a:xfrm>
        </p:grpSpPr>
        <p:sp>
          <p:nvSpPr>
            <p:cNvPr id="120" name="Google Shape;120;p2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2"/>
          <p:cNvSpPr/>
          <p:nvPr/>
        </p:nvSpPr>
        <p:spPr>
          <a:xfrm>
            <a:off x="295168" y="522655"/>
            <a:ext cx="336300" cy="31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"/>
          <p:cNvSpPr/>
          <p:nvPr/>
        </p:nvSpPr>
        <p:spPr>
          <a:xfrm rot="178">
            <a:off x="8595833" y="674092"/>
            <a:ext cx="375161" cy="375148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"/>
          <p:cNvSpPr txBox="1"/>
          <p:nvPr>
            <p:ph type="ctrTitle"/>
          </p:nvPr>
        </p:nvSpPr>
        <p:spPr>
          <a:xfrm>
            <a:off x="1616400" y="2238450"/>
            <a:ext cx="5911200" cy="6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2" name="Google Shape;132;p2"/>
          <p:cNvSpPr txBox="1"/>
          <p:nvPr>
            <p:ph idx="1" type="subTitle"/>
          </p:nvPr>
        </p:nvSpPr>
        <p:spPr>
          <a:xfrm>
            <a:off x="1616400" y="3008700"/>
            <a:ext cx="59112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33" name="Google Shape;133;p2"/>
          <p:cNvGrpSpPr/>
          <p:nvPr/>
        </p:nvGrpSpPr>
        <p:grpSpPr>
          <a:xfrm rot="10800000">
            <a:off x="6037785" y="111027"/>
            <a:ext cx="161145" cy="262744"/>
            <a:chOff x="8814523" y="4301099"/>
            <a:chExt cx="181204" cy="295450"/>
          </a:xfrm>
        </p:grpSpPr>
        <p:sp>
          <p:nvSpPr>
            <p:cNvPr id="134" name="Google Shape;134;p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1"/>
          <p:cNvSpPr/>
          <p:nvPr/>
        </p:nvSpPr>
        <p:spPr>
          <a:xfrm>
            <a:off x="-1422275" y="3784200"/>
            <a:ext cx="2817600" cy="2748900"/>
          </a:xfrm>
          <a:prstGeom prst="arc">
            <a:avLst>
              <a:gd fmla="val 16200000" name="adj1"/>
              <a:gd fmla="val 25688" name="adj2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1"/>
          <p:cNvSpPr txBox="1"/>
          <p:nvPr>
            <p:ph idx="1" type="subTitle"/>
          </p:nvPr>
        </p:nvSpPr>
        <p:spPr>
          <a:xfrm>
            <a:off x="1925850" y="2916725"/>
            <a:ext cx="52923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538" name="Google Shape;538;p11"/>
          <p:cNvSpPr txBox="1"/>
          <p:nvPr>
            <p:ph hasCustomPrompt="1" type="title"/>
          </p:nvPr>
        </p:nvSpPr>
        <p:spPr>
          <a:xfrm>
            <a:off x="885450" y="1843925"/>
            <a:ext cx="7373100" cy="9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539" name="Google Shape;539;p11"/>
          <p:cNvGrpSpPr/>
          <p:nvPr/>
        </p:nvGrpSpPr>
        <p:grpSpPr>
          <a:xfrm flipH="1" rot="-5400000">
            <a:off x="179661" y="4243253"/>
            <a:ext cx="740697" cy="852454"/>
            <a:chOff x="8369505" y="4354255"/>
            <a:chExt cx="588555" cy="677357"/>
          </a:xfrm>
        </p:grpSpPr>
        <p:sp>
          <p:nvSpPr>
            <p:cNvPr id="540" name="Google Shape;540;p11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" name="Google Shape;557;p11"/>
          <p:cNvSpPr/>
          <p:nvPr/>
        </p:nvSpPr>
        <p:spPr>
          <a:xfrm flipH="1" rot="10800000">
            <a:off x="8258538" y="4887273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1"/>
          <p:cNvSpPr/>
          <p:nvPr/>
        </p:nvSpPr>
        <p:spPr>
          <a:xfrm flipH="1" rot="10800000">
            <a:off x="8444167" y="4886503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9" name="Google Shape;559;p11"/>
          <p:cNvGrpSpPr/>
          <p:nvPr/>
        </p:nvGrpSpPr>
        <p:grpSpPr>
          <a:xfrm flipH="1" rot="10800000">
            <a:off x="8843201" y="4246609"/>
            <a:ext cx="213576" cy="348326"/>
            <a:chOff x="191876" y="116083"/>
            <a:chExt cx="213576" cy="348326"/>
          </a:xfrm>
        </p:grpSpPr>
        <p:sp>
          <p:nvSpPr>
            <p:cNvPr id="560" name="Google Shape;560;p11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11"/>
          <p:cNvSpPr/>
          <p:nvPr/>
        </p:nvSpPr>
        <p:spPr>
          <a:xfrm rot="-2700000">
            <a:off x="92638" y="3939524"/>
            <a:ext cx="149950" cy="149952"/>
          </a:xfrm>
          <a:custGeom>
            <a:rect b="b" l="l" r="r" t="t"/>
            <a:pathLst>
              <a:path extrusionOk="0" h="4407" w="4406">
                <a:moveTo>
                  <a:pt x="703" y="1"/>
                </a:moveTo>
                <a:lnTo>
                  <a:pt x="0" y="703"/>
                </a:lnTo>
                <a:lnTo>
                  <a:pt x="1500" y="2203"/>
                </a:lnTo>
                <a:lnTo>
                  <a:pt x="0" y="3716"/>
                </a:lnTo>
                <a:lnTo>
                  <a:pt x="703" y="4406"/>
                </a:lnTo>
                <a:lnTo>
                  <a:pt x="2203" y="2906"/>
                </a:lnTo>
                <a:lnTo>
                  <a:pt x="3703" y="4406"/>
                </a:lnTo>
                <a:lnTo>
                  <a:pt x="4405" y="3716"/>
                </a:lnTo>
                <a:lnTo>
                  <a:pt x="2905" y="2203"/>
                </a:lnTo>
                <a:lnTo>
                  <a:pt x="4405" y="703"/>
                </a:lnTo>
                <a:lnTo>
                  <a:pt x="3703" y="1"/>
                </a:lnTo>
                <a:lnTo>
                  <a:pt x="2203" y="1501"/>
                </a:lnTo>
                <a:lnTo>
                  <a:pt x="70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11"/>
          <p:cNvSpPr/>
          <p:nvPr/>
        </p:nvSpPr>
        <p:spPr>
          <a:xfrm>
            <a:off x="7784075" y="0"/>
            <a:ext cx="1359980" cy="1368444"/>
          </a:xfrm>
          <a:custGeom>
            <a:rect b="b" l="l" r="r" t="t"/>
            <a:pathLst>
              <a:path extrusionOk="0" h="45630" w="45344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8" name="Google Shape;568;p11"/>
          <p:cNvSpPr/>
          <p:nvPr/>
        </p:nvSpPr>
        <p:spPr>
          <a:xfrm>
            <a:off x="7918975" y="309175"/>
            <a:ext cx="885300" cy="93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9" name="Google Shape;569;p11"/>
          <p:cNvGrpSpPr/>
          <p:nvPr/>
        </p:nvGrpSpPr>
        <p:grpSpPr>
          <a:xfrm flipH="1" rot="10800000">
            <a:off x="7991275" y="429082"/>
            <a:ext cx="740697" cy="713333"/>
            <a:chOff x="8369505" y="4354255"/>
            <a:chExt cx="588555" cy="566812"/>
          </a:xfrm>
        </p:grpSpPr>
        <p:sp>
          <p:nvSpPr>
            <p:cNvPr id="570" name="Google Shape;570;p11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2907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p102"/>
          <p:cNvSpPr txBox="1"/>
          <p:nvPr>
            <p:ph type="title"/>
          </p:nvPr>
        </p:nvSpPr>
        <p:spPr>
          <a:xfrm>
            <a:off x="3145775" y="363275"/>
            <a:ext cx="285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09" name="Google Shape;2909;p102"/>
          <p:cNvSpPr txBox="1"/>
          <p:nvPr>
            <p:ph idx="1" type="subTitle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10" name="Google Shape;2910;p102"/>
          <p:cNvSpPr txBox="1"/>
          <p:nvPr>
            <p:ph idx="2" type="subTitle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1" name="Google Shape;2911;p102"/>
          <p:cNvSpPr txBox="1"/>
          <p:nvPr>
            <p:ph idx="3" type="subTitle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12" name="Google Shape;2912;p102"/>
          <p:cNvSpPr txBox="1"/>
          <p:nvPr>
            <p:ph idx="4" type="subTitle"/>
          </p:nvPr>
        </p:nvSpPr>
        <p:spPr>
          <a:xfrm>
            <a:off x="9416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3" name="Google Shape;2913;p102"/>
          <p:cNvSpPr txBox="1"/>
          <p:nvPr>
            <p:ph idx="5" type="subTitle"/>
          </p:nvPr>
        </p:nvSpPr>
        <p:spPr>
          <a:xfrm>
            <a:off x="3328941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14" name="Google Shape;2914;p102"/>
          <p:cNvSpPr txBox="1"/>
          <p:nvPr>
            <p:ph idx="6" type="subTitle"/>
          </p:nvPr>
        </p:nvSpPr>
        <p:spPr>
          <a:xfrm>
            <a:off x="3610941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5" name="Google Shape;2915;p102"/>
          <p:cNvSpPr txBox="1"/>
          <p:nvPr>
            <p:ph idx="7" type="subTitle"/>
          </p:nvPr>
        </p:nvSpPr>
        <p:spPr>
          <a:xfrm>
            <a:off x="659663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16" name="Google Shape;2916;p102"/>
          <p:cNvSpPr txBox="1"/>
          <p:nvPr>
            <p:ph idx="8" type="subTitle"/>
          </p:nvPr>
        </p:nvSpPr>
        <p:spPr>
          <a:xfrm>
            <a:off x="941663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7" name="Google Shape;2917;p102"/>
          <p:cNvSpPr txBox="1"/>
          <p:nvPr>
            <p:ph idx="9" type="subTitle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18" name="Google Shape;2918;p102"/>
          <p:cNvSpPr txBox="1"/>
          <p:nvPr>
            <p:ph idx="13" type="subTitle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9" name="Google Shape;2919;p102"/>
          <p:cNvSpPr txBox="1"/>
          <p:nvPr>
            <p:ph idx="14" type="subTitle"/>
          </p:nvPr>
        </p:nvSpPr>
        <p:spPr>
          <a:xfrm>
            <a:off x="5998216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20" name="Google Shape;2920;p102"/>
          <p:cNvSpPr txBox="1"/>
          <p:nvPr>
            <p:ph idx="15" type="subTitle"/>
          </p:nvPr>
        </p:nvSpPr>
        <p:spPr>
          <a:xfrm>
            <a:off x="6280216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1" name="Google Shape;2921;p102"/>
          <p:cNvSpPr/>
          <p:nvPr/>
        </p:nvSpPr>
        <p:spPr>
          <a:xfrm>
            <a:off x="5587299" y="-20955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102"/>
          <p:cNvSpPr/>
          <p:nvPr/>
        </p:nvSpPr>
        <p:spPr>
          <a:xfrm flipH="1" rot="10800000">
            <a:off x="6906325" y="-525151"/>
            <a:ext cx="237931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102"/>
          <p:cNvSpPr/>
          <p:nvPr/>
        </p:nvSpPr>
        <p:spPr>
          <a:xfrm rot="-3279262">
            <a:off x="7901589" y="-9730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102"/>
          <p:cNvSpPr/>
          <p:nvPr/>
        </p:nvSpPr>
        <p:spPr>
          <a:xfrm rot="10800000">
            <a:off x="6406991" y="1135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102"/>
          <p:cNvSpPr/>
          <p:nvPr/>
        </p:nvSpPr>
        <p:spPr>
          <a:xfrm rot="10800000">
            <a:off x="8154416" y="3498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102"/>
          <p:cNvSpPr/>
          <p:nvPr/>
        </p:nvSpPr>
        <p:spPr>
          <a:xfrm rot="10800000">
            <a:off x="7681066" y="7390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102"/>
          <p:cNvSpPr/>
          <p:nvPr/>
        </p:nvSpPr>
        <p:spPr>
          <a:xfrm flipH="1">
            <a:off x="-3333926" y="-21075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102"/>
          <p:cNvSpPr/>
          <p:nvPr/>
        </p:nvSpPr>
        <p:spPr>
          <a:xfrm rot="10800000">
            <a:off x="-142195" y="-526351"/>
            <a:ext cx="237931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102"/>
          <p:cNvSpPr/>
          <p:nvPr/>
        </p:nvSpPr>
        <p:spPr>
          <a:xfrm flipH="1" rot="3279262">
            <a:off x="-162965" y="-9742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102"/>
          <p:cNvSpPr/>
          <p:nvPr/>
        </p:nvSpPr>
        <p:spPr>
          <a:xfrm flipH="1" rot="10800000">
            <a:off x="2572953" y="1123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102"/>
          <p:cNvSpPr/>
          <p:nvPr/>
        </p:nvSpPr>
        <p:spPr>
          <a:xfrm flipH="1" rot="10800000">
            <a:off x="890628" y="3486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102"/>
          <p:cNvSpPr/>
          <p:nvPr/>
        </p:nvSpPr>
        <p:spPr>
          <a:xfrm flipH="1" rot="10800000">
            <a:off x="201303" y="10527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3" name="Google Shape;2933;p102"/>
          <p:cNvSpPr/>
          <p:nvPr/>
        </p:nvSpPr>
        <p:spPr>
          <a:xfrm flipH="1" rot="10800000">
            <a:off x="1363978" y="7378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102"/>
          <p:cNvSpPr/>
          <p:nvPr/>
        </p:nvSpPr>
        <p:spPr>
          <a:xfrm rot="10800000">
            <a:off x="8843741" y="10539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0">
    <p:spTree>
      <p:nvGrpSpPr>
        <p:cNvPr id="2935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p103"/>
          <p:cNvSpPr/>
          <p:nvPr/>
        </p:nvSpPr>
        <p:spPr>
          <a:xfrm flipH="1" rot="-5400000">
            <a:off x="7394663" y="2761041"/>
            <a:ext cx="2443246" cy="56873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103"/>
          <p:cNvSpPr/>
          <p:nvPr/>
        </p:nvSpPr>
        <p:spPr>
          <a:xfrm rot="-5399497">
            <a:off x="6547057" y="1922604"/>
            <a:ext cx="4515337" cy="678344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103"/>
          <p:cNvSpPr/>
          <p:nvPr/>
        </p:nvSpPr>
        <p:spPr>
          <a:xfrm flipH="1" rot="-5400440">
            <a:off x="6201606" y="2210242"/>
            <a:ext cx="5161707" cy="72292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103"/>
          <p:cNvSpPr txBox="1"/>
          <p:nvPr>
            <p:ph idx="1" type="subTitle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40" name="Google Shape;2940;p103"/>
          <p:cNvSpPr txBox="1"/>
          <p:nvPr>
            <p:ph idx="2" type="subTitle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1" name="Google Shape;2941;p103"/>
          <p:cNvSpPr txBox="1"/>
          <p:nvPr>
            <p:ph idx="3" type="subTitle"/>
          </p:nvPr>
        </p:nvSpPr>
        <p:spPr>
          <a:xfrm>
            <a:off x="8120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42" name="Google Shape;2942;p103"/>
          <p:cNvSpPr txBox="1"/>
          <p:nvPr>
            <p:ph idx="4" type="subTitle"/>
          </p:nvPr>
        </p:nvSpPr>
        <p:spPr>
          <a:xfrm>
            <a:off x="10940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3" name="Google Shape;2943;p103"/>
          <p:cNvSpPr txBox="1"/>
          <p:nvPr>
            <p:ph idx="5" type="subTitle"/>
          </p:nvPr>
        </p:nvSpPr>
        <p:spPr>
          <a:xfrm>
            <a:off x="3328941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44" name="Google Shape;2944;p103"/>
          <p:cNvSpPr txBox="1"/>
          <p:nvPr>
            <p:ph idx="6" type="subTitle"/>
          </p:nvPr>
        </p:nvSpPr>
        <p:spPr>
          <a:xfrm>
            <a:off x="3610941" y="38288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5" name="Google Shape;2945;p103"/>
          <p:cNvSpPr txBox="1"/>
          <p:nvPr>
            <p:ph idx="7" type="subTitle"/>
          </p:nvPr>
        </p:nvSpPr>
        <p:spPr>
          <a:xfrm>
            <a:off x="812063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46" name="Google Shape;2946;p103"/>
          <p:cNvSpPr txBox="1"/>
          <p:nvPr>
            <p:ph idx="8" type="subTitle"/>
          </p:nvPr>
        </p:nvSpPr>
        <p:spPr>
          <a:xfrm>
            <a:off x="1094063" y="38288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7" name="Google Shape;2947;p103"/>
          <p:cNvSpPr txBox="1"/>
          <p:nvPr>
            <p:ph idx="9" type="subTitle"/>
          </p:nvPr>
        </p:nvSpPr>
        <p:spPr>
          <a:xfrm>
            <a:off x="5845816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48" name="Google Shape;2948;p103"/>
          <p:cNvSpPr txBox="1"/>
          <p:nvPr>
            <p:ph idx="13" type="subTitle"/>
          </p:nvPr>
        </p:nvSpPr>
        <p:spPr>
          <a:xfrm>
            <a:off x="6127816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9" name="Google Shape;2949;p103"/>
          <p:cNvSpPr txBox="1"/>
          <p:nvPr>
            <p:ph idx="14" type="subTitle"/>
          </p:nvPr>
        </p:nvSpPr>
        <p:spPr>
          <a:xfrm>
            <a:off x="5845816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50" name="Google Shape;2950;p103"/>
          <p:cNvSpPr txBox="1"/>
          <p:nvPr>
            <p:ph idx="15" type="subTitle"/>
          </p:nvPr>
        </p:nvSpPr>
        <p:spPr>
          <a:xfrm>
            <a:off x="6127816" y="38288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51" name="Google Shape;2951;p103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52" name="Google Shape;2952;p103"/>
          <p:cNvSpPr/>
          <p:nvPr/>
        </p:nvSpPr>
        <p:spPr>
          <a:xfrm>
            <a:off x="8351719" y="1688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103"/>
          <p:cNvSpPr/>
          <p:nvPr/>
        </p:nvSpPr>
        <p:spPr>
          <a:xfrm>
            <a:off x="8364481" y="48082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103"/>
          <p:cNvSpPr/>
          <p:nvPr/>
        </p:nvSpPr>
        <p:spPr>
          <a:xfrm rot="10800000">
            <a:off x="8515231" y="14905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103"/>
          <p:cNvSpPr/>
          <p:nvPr/>
        </p:nvSpPr>
        <p:spPr>
          <a:xfrm>
            <a:off x="7940944" y="29972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103"/>
          <p:cNvSpPr/>
          <p:nvPr/>
        </p:nvSpPr>
        <p:spPr>
          <a:xfrm rot="5400000">
            <a:off x="-1539825" y="1069929"/>
            <a:ext cx="3336529" cy="605972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103"/>
          <p:cNvSpPr/>
          <p:nvPr/>
        </p:nvSpPr>
        <p:spPr>
          <a:xfrm flipH="1" rot="6392579">
            <a:off x="-2086596" y="339210"/>
            <a:ext cx="4108425" cy="1125528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8" name="Google Shape;2958;p103"/>
          <p:cNvSpPr/>
          <p:nvPr/>
        </p:nvSpPr>
        <p:spPr>
          <a:xfrm rot="5980549">
            <a:off x="-2375690" y="502831"/>
            <a:ext cx="4840630" cy="1134631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103"/>
          <p:cNvSpPr/>
          <p:nvPr/>
        </p:nvSpPr>
        <p:spPr>
          <a:xfrm rot="10800000">
            <a:off x="115388" y="209797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103"/>
          <p:cNvSpPr/>
          <p:nvPr/>
        </p:nvSpPr>
        <p:spPr>
          <a:xfrm rot="10800000">
            <a:off x="361275" y="42206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103"/>
          <p:cNvSpPr/>
          <p:nvPr/>
        </p:nvSpPr>
        <p:spPr>
          <a:xfrm>
            <a:off x="333025" y="144100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103"/>
          <p:cNvSpPr/>
          <p:nvPr/>
        </p:nvSpPr>
        <p:spPr>
          <a:xfrm rot="10800000">
            <a:off x="1593613" y="-33062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19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104"/>
          <p:cNvSpPr txBox="1"/>
          <p:nvPr>
            <p:ph type="title"/>
          </p:nvPr>
        </p:nvSpPr>
        <p:spPr>
          <a:xfrm>
            <a:off x="1098938" y="125692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965" name="Google Shape;2965;p104"/>
          <p:cNvSpPr txBox="1"/>
          <p:nvPr>
            <p:ph idx="1" type="subTitle"/>
          </p:nvPr>
        </p:nvSpPr>
        <p:spPr>
          <a:xfrm>
            <a:off x="1098938" y="157409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6" name="Google Shape;2966;p104"/>
          <p:cNvSpPr txBox="1"/>
          <p:nvPr>
            <p:ph idx="2" type="title"/>
          </p:nvPr>
        </p:nvSpPr>
        <p:spPr>
          <a:xfrm>
            <a:off x="6001463" y="125692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967" name="Google Shape;2967;p104"/>
          <p:cNvSpPr txBox="1"/>
          <p:nvPr>
            <p:ph idx="3" type="subTitle"/>
          </p:nvPr>
        </p:nvSpPr>
        <p:spPr>
          <a:xfrm>
            <a:off x="6001463" y="157409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104"/>
          <p:cNvSpPr txBox="1"/>
          <p:nvPr>
            <p:ph idx="4" type="title"/>
          </p:nvPr>
        </p:nvSpPr>
        <p:spPr>
          <a:xfrm>
            <a:off x="1120238" y="34032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969" name="Google Shape;2969;p104"/>
          <p:cNvSpPr txBox="1"/>
          <p:nvPr>
            <p:ph idx="5" type="subTitle"/>
          </p:nvPr>
        </p:nvSpPr>
        <p:spPr>
          <a:xfrm>
            <a:off x="1120238" y="37203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70" name="Google Shape;2970;p104"/>
          <p:cNvSpPr txBox="1"/>
          <p:nvPr>
            <p:ph idx="6" type="title"/>
          </p:nvPr>
        </p:nvSpPr>
        <p:spPr>
          <a:xfrm>
            <a:off x="6022763" y="34032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971" name="Google Shape;2971;p104"/>
          <p:cNvSpPr txBox="1"/>
          <p:nvPr>
            <p:ph idx="7" type="subTitle"/>
          </p:nvPr>
        </p:nvSpPr>
        <p:spPr>
          <a:xfrm>
            <a:off x="6022763" y="37203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72" name="Google Shape;2972;p104"/>
          <p:cNvSpPr txBox="1"/>
          <p:nvPr>
            <p:ph idx="8" type="title"/>
          </p:nvPr>
        </p:nvSpPr>
        <p:spPr>
          <a:xfrm>
            <a:off x="3550200" y="2330063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973" name="Google Shape;2973;p104"/>
          <p:cNvSpPr txBox="1"/>
          <p:nvPr>
            <p:ph idx="9" type="subTitle"/>
          </p:nvPr>
        </p:nvSpPr>
        <p:spPr>
          <a:xfrm>
            <a:off x="3550200" y="2647235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74" name="Google Shape;2974;p104"/>
          <p:cNvSpPr/>
          <p:nvPr/>
        </p:nvSpPr>
        <p:spPr>
          <a:xfrm flipH="1" rot="-1518785">
            <a:off x="108221" y="-13636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104"/>
          <p:cNvSpPr/>
          <p:nvPr/>
        </p:nvSpPr>
        <p:spPr>
          <a:xfrm flipH="1" rot="-1519228">
            <a:off x="-502377" y="-7163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104"/>
          <p:cNvSpPr/>
          <p:nvPr/>
        </p:nvSpPr>
        <p:spPr>
          <a:xfrm rot="-1518617">
            <a:off x="-978642" y="-633617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104"/>
          <p:cNvSpPr/>
          <p:nvPr/>
        </p:nvSpPr>
        <p:spPr>
          <a:xfrm>
            <a:off x="-727683" y="4105400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104"/>
          <p:cNvSpPr/>
          <p:nvPr/>
        </p:nvSpPr>
        <p:spPr>
          <a:xfrm flipH="1" rot="1432117">
            <a:off x="-994133" y="4325918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104"/>
          <p:cNvSpPr/>
          <p:nvPr/>
        </p:nvSpPr>
        <p:spPr>
          <a:xfrm rot="855778">
            <a:off x="-1530463" y="4208916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0" name="Google Shape;2980;p104"/>
          <p:cNvSpPr txBox="1"/>
          <p:nvPr>
            <p:ph idx="13"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81" name="Google Shape;2981;p104"/>
          <p:cNvSpPr/>
          <p:nvPr/>
        </p:nvSpPr>
        <p:spPr>
          <a:xfrm rot="5400000">
            <a:off x="2668844" y="152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2" name="Google Shape;2982;p104"/>
          <p:cNvSpPr/>
          <p:nvPr/>
        </p:nvSpPr>
        <p:spPr>
          <a:xfrm rot="5400000">
            <a:off x="1006581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3" name="Google Shape;2983;p104"/>
          <p:cNvSpPr/>
          <p:nvPr/>
        </p:nvSpPr>
        <p:spPr>
          <a:xfrm rot="-5400000">
            <a:off x="2012019" y="-1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4" name="Google Shape;2984;p104"/>
          <p:cNvSpPr/>
          <p:nvPr/>
        </p:nvSpPr>
        <p:spPr>
          <a:xfrm rot="5400000">
            <a:off x="350369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3">
    <p:spTree>
      <p:nvGrpSpPr>
        <p:cNvPr id="2985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105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87" name="Google Shape;2987;p105"/>
          <p:cNvSpPr txBox="1"/>
          <p:nvPr>
            <p:ph idx="2" type="title"/>
          </p:nvPr>
        </p:nvSpPr>
        <p:spPr>
          <a:xfrm>
            <a:off x="99087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988" name="Google Shape;2988;p105"/>
          <p:cNvSpPr txBox="1"/>
          <p:nvPr>
            <p:ph idx="1" type="subTitle"/>
          </p:nvPr>
        </p:nvSpPr>
        <p:spPr>
          <a:xfrm>
            <a:off x="99087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9" name="Google Shape;2989;p105"/>
          <p:cNvSpPr txBox="1"/>
          <p:nvPr>
            <p:ph idx="3" type="title"/>
          </p:nvPr>
        </p:nvSpPr>
        <p:spPr>
          <a:xfrm>
            <a:off x="2272775" y="29638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990" name="Google Shape;2990;p105"/>
          <p:cNvSpPr txBox="1"/>
          <p:nvPr>
            <p:ph idx="4" type="subTitle"/>
          </p:nvPr>
        </p:nvSpPr>
        <p:spPr>
          <a:xfrm>
            <a:off x="2272775" y="34174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1" name="Google Shape;2991;p105"/>
          <p:cNvSpPr txBox="1"/>
          <p:nvPr>
            <p:ph idx="5" type="title"/>
          </p:nvPr>
        </p:nvSpPr>
        <p:spPr>
          <a:xfrm>
            <a:off x="611852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992" name="Google Shape;2992;p105"/>
          <p:cNvSpPr txBox="1"/>
          <p:nvPr>
            <p:ph idx="6" type="subTitle"/>
          </p:nvPr>
        </p:nvSpPr>
        <p:spPr>
          <a:xfrm>
            <a:off x="611852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3" name="Google Shape;2993;p105"/>
          <p:cNvSpPr txBox="1"/>
          <p:nvPr>
            <p:ph idx="7" type="title"/>
          </p:nvPr>
        </p:nvSpPr>
        <p:spPr>
          <a:xfrm>
            <a:off x="4836600" y="29638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994" name="Google Shape;2994;p105"/>
          <p:cNvSpPr txBox="1"/>
          <p:nvPr>
            <p:ph idx="8" type="subTitle"/>
          </p:nvPr>
        </p:nvSpPr>
        <p:spPr>
          <a:xfrm>
            <a:off x="4836600" y="34174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5" name="Google Shape;2995;p105"/>
          <p:cNvSpPr txBox="1"/>
          <p:nvPr>
            <p:ph idx="9" type="title"/>
          </p:nvPr>
        </p:nvSpPr>
        <p:spPr>
          <a:xfrm>
            <a:off x="355467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996" name="Google Shape;2996;p105"/>
          <p:cNvSpPr txBox="1"/>
          <p:nvPr>
            <p:ph idx="13" type="subTitle"/>
          </p:nvPr>
        </p:nvSpPr>
        <p:spPr>
          <a:xfrm>
            <a:off x="355467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7" name="Google Shape;2997;p105"/>
          <p:cNvSpPr/>
          <p:nvPr/>
        </p:nvSpPr>
        <p:spPr>
          <a:xfrm>
            <a:off x="-614789" y="4059903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105"/>
          <p:cNvSpPr/>
          <p:nvPr/>
        </p:nvSpPr>
        <p:spPr>
          <a:xfrm flipH="1" rot="1432117">
            <a:off x="-881240" y="4280420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105"/>
          <p:cNvSpPr/>
          <p:nvPr/>
        </p:nvSpPr>
        <p:spPr>
          <a:xfrm rot="855778">
            <a:off x="-1417570" y="4163418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105"/>
          <p:cNvSpPr/>
          <p:nvPr/>
        </p:nvSpPr>
        <p:spPr>
          <a:xfrm flipH="1" rot="5027361">
            <a:off x="8598824" y="4042096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105"/>
          <p:cNvSpPr/>
          <p:nvPr/>
        </p:nvSpPr>
        <p:spPr>
          <a:xfrm flipH="1" rot="10093095">
            <a:off x="7020027" y="4448297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105"/>
          <p:cNvSpPr/>
          <p:nvPr/>
        </p:nvSpPr>
        <p:spPr>
          <a:xfrm flipH="1" rot="10800000">
            <a:off x="7020070" y="4354984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105"/>
          <p:cNvSpPr/>
          <p:nvPr/>
        </p:nvSpPr>
        <p:spPr>
          <a:xfrm rot="5400000">
            <a:off x="8594081" y="4247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105"/>
          <p:cNvSpPr/>
          <p:nvPr/>
        </p:nvSpPr>
        <p:spPr>
          <a:xfrm rot="5400000">
            <a:off x="810844" y="4323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105"/>
          <p:cNvSpPr/>
          <p:nvPr/>
        </p:nvSpPr>
        <p:spPr>
          <a:xfrm rot="-5400000">
            <a:off x="7937256" y="4095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105"/>
          <p:cNvSpPr/>
          <p:nvPr/>
        </p:nvSpPr>
        <p:spPr>
          <a:xfrm rot="5400000">
            <a:off x="154631" y="36889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spTree>
      <p:nvGrpSpPr>
        <p:cNvPr id="3007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106"/>
          <p:cNvSpPr txBox="1"/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09" name="Google Shape;3009;p106"/>
          <p:cNvSpPr txBox="1"/>
          <p:nvPr>
            <p:ph idx="1" type="subTitle"/>
          </p:nvPr>
        </p:nvSpPr>
        <p:spPr>
          <a:xfrm>
            <a:off x="4875632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010" name="Google Shape;3010;p106"/>
          <p:cNvSpPr txBox="1"/>
          <p:nvPr>
            <p:ph idx="2" type="subTitle"/>
          </p:nvPr>
        </p:nvSpPr>
        <p:spPr>
          <a:xfrm>
            <a:off x="51575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11" name="Google Shape;3011;p106"/>
          <p:cNvSpPr txBox="1"/>
          <p:nvPr>
            <p:ph idx="3" type="subTitle"/>
          </p:nvPr>
        </p:nvSpPr>
        <p:spPr>
          <a:xfrm>
            <a:off x="17822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012" name="Google Shape;3012;p106"/>
          <p:cNvSpPr txBox="1"/>
          <p:nvPr>
            <p:ph idx="4" type="subTitle"/>
          </p:nvPr>
        </p:nvSpPr>
        <p:spPr>
          <a:xfrm>
            <a:off x="2064375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13" name="Google Shape;3013;p106"/>
          <p:cNvSpPr txBox="1"/>
          <p:nvPr>
            <p:ph idx="5" type="subTitle"/>
          </p:nvPr>
        </p:nvSpPr>
        <p:spPr>
          <a:xfrm>
            <a:off x="4875600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014" name="Google Shape;3014;p106"/>
          <p:cNvSpPr txBox="1"/>
          <p:nvPr>
            <p:ph idx="6" type="subTitle"/>
          </p:nvPr>
        </p:nvSpPr>
        <p:spPr>
          <a:xfrm>
            <a:off x="5157563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15" name="Google Shape;3015;p106"/>
          <p:cNvSpPr txBox="1"/>
          <p:nvPr>
            <p:ph idx="7" type="subTitle"/>
          </p:nvPr>
        </p:nvSpPr>
        <p:spPr>
          <a:xfrm>
            <a:off x="1782263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016" name="Google Shape;3016;p106"/>
          <p:cNvSpPr txBox="1"/>
          <p:nvPr>
            <p:ph idx="8" type="subTitle"/>
          </p:nvPr>
        </p:nvSpPr>
        <p:spPr>
          <a:xfrm>
            <a:off x="2064375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17" name="Google Shape;3017;p106"/>
          <p:cNvSpPr/>
          <p:nvPr/>
        </p:nvSpPr>
        <p:spPr>
          <a:xfrm flipH="1" rot="-5400000">
            <a:off x="-3096997" y="2192121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8" name="Google Shape;3018;p106"/>
          <p:cNvSpPr/>
          <p:nvPr/>
        </p:nvSpPr>
        <p:spPr>
          <a:xfrm rot="5400000">
            <a:off x="-1921300" y="3098438"/>
            <a:ext cx="4271825" cy="1177450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9" name="Google Shape;3019;p106"/>
          <p:cNvSpPr/>
          <p:nvPr/>
        </p:nvSpPr>
        <p:spPr>
          <a:xfrm flipH="1" rot="147">
            <a:off x="-401896" y="3180097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106"/>
          <p:cNvSpPr/>
          <p:nvPr/>
        </p:nvSpPr>
        <p:spPr>
          <a:xfrm flipH="1" rot="-5400000">
            <a:off x="839461" y="386456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106"/>
          <p:cNvSpPr/>
          <p:nvPr/>
        </p:nvSpPr>
        <p:spPr>
          <a:xfrm flipH="1" rot="-5400000">
            <a:off x="376511" y="108498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106"/>
          <p:cNvSpPr/>
          <p:nvPr/>
        </p:nvSpPr>
        <p:spPr>
          <a:xfrm flipH="1" rot="-5400000">
            <a:off x="948986" y="173088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106"/>
          <p:cNvSpPr/>
          <p:nvPr/>
        </p:nvSpPr>
        <p:spPr>
          <a:xfrm flipH="1" rot="5400000">
            <a:off x="5330692" y="2192121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106"/>
          <p:cNvSpPr/>
          <p:nvPr/>
        </p:nvSpPr>
        <p:spPr>
          <a:xfrm rot="-5400000">
            <a:off x="6773240" y="988358"/>
            <a:ext cx="4271825" cy="1177450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5" name="Google Shape;3025;p106"/>
          <p:cNvSpPr/>
          <p:nvPr/>
        </p:nvSpPr>
        <p:spPr>
          <a:xfrm flipH="1" rot="-10799853">
            <a:off x="8120822" y="-9700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6" name="Google Shape;3026;p106"/>
          <p:cNvSpPr/>
          <p:nvPr/>
        </p:nvSpPr>
        <p:spPr>
          <a:xfrm flipH="1" rot="5400000">
            <a:off x="7855079" y="51188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106"/>
          <p:cNvSpPr/>
          <p:nvPr/>
        </p:nvSpPr>
        <p:spPr>
          <a:xfrm flipH="1" rot="5400000">
            <a:off x="8120804" y="123618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8" name="Google Shape;3028;p106"/>
          <p:cNvSpPr/>
          <p:nvPr/>
        </p:nvSpPr>
        <p:spPr>
          <a:xfrm flipH="1" rot="5400000">
            <a:off x="8583754" y="401575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106"/>
          <p:cNvSpPr/>
          <p:nvPr/>
        </p:nvSpPr>
        <p:spPr>
          <a:xfrm flipH="1" rot="5400000">
            <a:off x="8076379" y="343465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0" name="Google Shape;3030;p106"/>
          <p:cNvSpPr/>
          <p:nvPr/>
        </p:nvSpPr>
        <p:spPr>
          <a:xfrm flipH="1" rot="-5400000">
            <a:off x="1170286" y="465366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8">
    <p:spTree>
      <p:nvGrpSpPr>
        <p:cNvPr id="303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p107"/>
          <p:cNvSpPr txBox="1"/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3033" name="Google Shape;3033;p107"/>
          <p:cNvSpPr txBox="1"/>
          <p:nvPr>
            <p:ph idx="1" type="subTitle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34" name="Google Shape;3034;p107"/>
          <p:cNvSpPr/>
          <p:nvPr/>
        </p:nvSpPr>
        <p:spPr>
          <a:xfrm flipH="1" rot="-132439">
            <a:off x="305871" y="-3991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107"/>
          <p:cNvSpPr/>
          <p:nvPr/>
        </p:nvSpPr>
        <p:spPr>
          <a:xfrm flipH="1">
            <a:off x="402459" y="-132676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107"/>
          <p:cNvSpPr/>
          <p:nvPr/>
        </p:nvSpPr>
        <p:spPr>
          <a:xfrm flipH="1" rot="10800000">
            <a:off x="-272112" y="-1087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107"/>
          <p:cNvSpPr/>
          <p:nvPr/>
        </p:nvSpPr>
        <p:spPr>
          <a:xfrm flipH="1" rot="10800000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107"/>
          <p:cNvSpPr/>
          <p:nvPr/>
        </p:nvSpPr>
        <p:spPr>
          <a:xfrm flipH="1" rot="10800000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107"/>
          <p:cNvSpPr/>
          <p:nvPr/>
        </p:nvSpPr>
        <p:spPr>
          <a:xfrm flipH="1" rot="10800000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107"/>
          <p:cNvSpPr/>
          <p:nvPr/>
        </p:nvSpPr>
        <p:spPr>
          <a:xfrm rot="-10667561">
            <a:off x="305871" y="4393835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107"/>
          <p:cNvSpPr/>
          <p:nvPr/>
        </p:nvSpPr>
        <p:spPr>
          <a:xfrm rot="10800000">
            <a:off x="402459" y="4301097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2" name="Google Shape;3042;p107"/>
          <p:cNvSpPr/>
          <p:nvPr/>
        </p:nvSpPr>
        <p:spPr>
          <a:xfrm>
            <a:off x="-272112" y="4156612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107"/>
          <p:cNvSpPr/>
          <p:nvPr/>
        </p:nvSpPr>
        <p:spPr>
          <a:xfrm>
            <a:off x="402451" y="39496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107"/>
          <p:cNvSpPr/>
          <p:nvPr/>
        </p:nvSpPr>
        <p:spPr>
          <a:xfrm>
            <a:off x="1153051" y="43881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107"/>
          <p:cNvSpPr/>
          <p:nvPr/>
        </p:nvSpPr>
        <p:spPr>
          <a:xfrm>
            <a:off x="2859751" y="47349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107"/>
          <p:cNvSpPr/>
          <p:nvPr/>
        </p:nvSpPr>
        <p:spPr>
          <a:xfrm>
            <a:off x="5246676" y="48182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107"/>
          <p:cNvSpPr/>
          <p:nvPr/>
        </p:nvSpPr>
        <p:spPr>
          <a:xfrm flipH="1" rot="10800000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4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108"/>
          <p:cNvSpPr txBox="1"/>
          <p:nvPr>
            <p:ph type="title"/>
          </p:nvPr>
        </p:nvSpPr>
        <p:spPr>
          <a:xfrm flipH="1">
            <a:off x="1031425" y="1334306"/>
            <a:ext cx="3201000" cy="12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50" name="Google Shape;3050;p108"/>
          <p:cNvSpPr txBox="1"/>
          <p:nvPr>
            <p:ph idx="1" type="subTitle"/>
          </p:nvPr>
        </p:nvSpPr>
        <p:spPr>
          <a:xfrm flipH="1">
            <a:off x="1212018" y="2794294"/>
            <a:ext cx="3020400" cy="1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1" name="Google Shape;3051;p108"/>
          <p:cNvSpPr/>
          <p:nvPr/>
        </p:nvSpPr>
        <p:spPr>
          <a:xfrm>
            <a:off x="0" y="0"/>
            <a:ext cx="444900" cy="444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2" name="Google Shape;3052;p108"/>
          <p:cNvSpPr/>
          <p:nvPr/>
        </p:nvSpPr>
        <p:spPr>
          <a:xfrm rot="-9281215">
            <a:off x="165301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3" name="Google Shape;3053;p108"/>
          <p:cNvSpPr/>
          <p:nvPr/>
        </p:nvSpPr>
        <p:spPr>
          <a:xfrm rot="-9280772">
            <a:off x="-445297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4" name="Google Shape;3054;p108"/>
          <p:cNvSpPr/>
          <p:nvPr/>
        </p:nvSpPr>
        <p:spPr>
          <a:xfrm flipH="1" rot="-9281383">
            <a:off x="-921562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5" name="Google Shape;3055;p108"/>
          <p:cNvSpPr/>
          <p:nvPr/>
        </p:nvSpPr>
        <p:spPr>
          <a:xfrm flipH="1" rot="10800000">
            <a:off x="-670603" y="7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6" name="Google Shape;3056;p108"/>
          <p:cNvSpPr/>
          <p:nvPr/>
        </p:nvSpPr>
        <p:spPr>
          <a:xfrm rot="9367883">
            <a:off x="-937053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108"/>
          <p:cNvSpPr/>
          <p:nvPr/>
        </p:nvSpPr>
        <p:spPr>
          <a:xfrm rot="-1518617">
            <a:off x="-992817" y="-870267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8" name="Google Shape;3058;p108"/>
          <p:cNvSpPr/>
          <p:nvPr/>
        </p:nvSpPr>
        <p:spPr>
          <a:xfrm rot="5400000">
            <a:off x="1221931" y="975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108"/>
          <p:cNvSpPr/>
          <p:nvPr/>
        </p:nvSpPr>
        <p:spPr>
          <a:xfrm rot="5400000">
            <a:off x="2202194" y="4596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108"/>
          <p:cNvSpPr/>
          <p:nvPr/>
        </p:nvSpPr>
        <p:spPr>
          <a:xfrm rot="-5400000">
            <a:off x="565106" y="822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1" name="Google Shape;3061;p108"/>
          <p:cNvSpPr/>
          <p:nvPr/>
        </p:nvSpPr>
        <p:spPr>
          <a:xfrm rot="5400000">
            <a:off x="1545981" y="3961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5">
    <p:spTree>
      <p:nvGrpSpPr>
        <p:cNvPr id="3062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Google Shape;3063;p109"/>
          <p:cNvSpPr txBox="1"/>
          <p:nvPr>
            <p:ph type="title"/>
          </p:nvPr>
        </p:nvSpPr>
        <p:spPr>
          <a:xfrm>
            <a:off x="4253800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3064" name="Google Shape;3064;p109"/>
          <p:cNvSpPr txBox="1"/>
          <p:nvPr>
            <p:ph idx="1" type="subTitle"/>
          </p:nvPr>
        </p:nvSpPr>
        <p:spPr>
          <a:xfrm>
            <a:off x="5186112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65" name="Google Shape;3065;p109"/>
          <p:cNvSpPr/>
          <p:nvPr/>
        </p:nvSpPr>
        <p:spPr>
          <a:xfrm rot="10800000">
            <a:off x="3937512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6" name="Google Shape;3066;p109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7" name="Google Shape;3067;p109"/>
          <p:cNvSpPr/>
          <p:nvPr/>
        </p:nvSpPr>
        <p:spPr>
          <a:xfrm flipH="1" rot="10800000">
            <a:off x="4720014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8" name="Google Shape;3068;p109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9" name="Google Shape;3069;p109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0" name="Google Shape;3070;p109"/>
          <p:cNvSpPr/>
          <p:nvPr/>
        </p:nvSpPr>
        <p:spPr>
          <a:xfrm rot="10800000">
            <a:off x="5220582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109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2" name="Google Shape;3072;p109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3" name="Google Shape;3073;p109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4" name="Google Shape;3074;p109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6">
    <p:spTree>
      <p:nvGrpSpPr>
        <p:cNvPr id="3075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p110"/>
          <p:cNvSpPr txBox="1"/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3077" name="Google Shape;3077;p110"/>
          <p:cNvSpPr txBox="1"/>
          <p:nvPr>
            <p:ph idx="1" type="subTitle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78" name="Google Shape;3078;p110"/>
          <p:cNvSpPr/>
          <p:nvPr/>
        </p:nvSpPr>
        <p:spPr>
          <a:xfrm flipH="1" rot="-5911893">
            <a:off x="31252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110"/>
          <p:cNvSpPr/>
          <p:nvPr/>
        </p:nvSpPr>
        <p:spPr>
          <a:xfrm flipH="1" rot="-515846">
            <a:off x="-399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110"/>
          <p:cNvSpPr/>
          <p:nvPr/>
        </p:nvSpPr>
        <p:spPr>
          <a:xfrm flipH="1">
            <a:off x="-423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110"/>
          <p:cNvSpPr/>
          <p:nvPr/>
        </p:nvSpPr>
        <p:spPr>
          <a:xfrm>
            <a:off x="-275372" y="4138788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110"/>
          <p:cNvSpPr/>
          <p:nvPr/>
        </p:nvSpPr>
        <p:spPr>
          <a:xfrm flipH="1" rot="1067063">
            <a:off x="-556554" y="4319279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110"/>
          <p:cNvSpPr/>
          <p:nvPr/>
        </p:nvSpPr>
        <p:spPr>
          <a:xfrm rot="626416">
            <a:off x="-1346735" y="4226168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110"/>
          <p:cNvSpPr/>
          <p:nvPr/>
        </p:nvSpPr>
        <p:spPr>
          <a:xfrm rot="5400000">
            <a:off x="2074869" y="43515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5" name="Google Shape;3085;p110"/>
          <p:cNvSpPr/>
          <p:nvPr/>
        </p:nvSpPr>
        <p:spPr>
          <a:xfrm rot="1364436">
            <a:off x="2082771" y="538417"/>
            <a:ext cx="98562" cy="988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6" name="Google Shape;3086;p110"/>
          <p:cNvSpPr/>
          <p:nvPr/>
        </p:nvSpPr>
        <p:spPr>
          <a:xfrm rot="-5400000">
            <a:off x="1418044" y="4198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110"/>
          <p:cNvSpPr/>
          <p:nvPr/>
        </p:nvSpPr>
        <p:spPr>
          <a:xfrm rot="1359618">
            <a:off x="1253917" y="848767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2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11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90" name="Google Shape;3090;p111"/>
          <p:cNvSpPr txBox="1"/>
          <p:nvPr>
            <p:ph idx="1" type="subTitle"/>
          </p:nvPr>
        </p:nvSpPr>
        <p:spPr>
          <a:xfrm>
            <a:off x="5134925" y="1772525"/>
            <a:ext cx="3225000" cy="23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/>
        </p:txBody>
      </p:sp>
      <p:sp>
        <p:nvSpPr>
          <p:cNvPr id="3091" name="Google Shape;3091;p111"/>
          <p:cNvSpPr/>
          <p:nvPr/>
        </p:nvSpPr>
        <p:spPr>
          <a:xfrm flipH="1" rot="10800000">
            <a:off x="-394184" y="-4756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2" name="Google Shape;3092;p111"/>
          <p:cNvSpPr/>
          <p:nvPr/>
        </p:nvSpPr>
        <p:spPr>
          <a:xfrm rot="9367883">
            <a:off x="-660634" y="-44923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111"/>
          <p:cNvSpPr/>
          <p:nvPr/>
        </p:nvSpPr>
        <p:spPr>
          <a:xfrm flipH="1" rot="9944222">
            <a:off x="-1196964" y="-40583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4" name="Google Shape;3094;p111"/>
          <p:cNvSpPr/>
          <p:nvPr/>
        </p:nvSpPr>
        <p:spPr>
          <a:xfrm rot="3327864">
            <a:off x="2723221" y="251912"/>
            <a:ext cx="163516" cy="16351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5" name="Google Shape;3095;p111"/>
          <p:cNvSpPr/>
          <p:nvPr/>
        </p:nvSpPr>
        <p:spPr>
          <a:xfrm rot="3326249">
            <a:off x="1540673" y="961357"/>
            <a:ext cx="98360" cy="98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6" name="Google Shape;3096;p111"/>
          <p:cNvSpPr/>
          <p:nvPr/>
        </p:nvSpPr>
        <p:spPr>
          <a:xfrm rot="-7473751">
            <a:off x="2083361" y="523229"/>
            <a:ext cx="98360" cy="98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7" name="Google Shape;3097;p111"/>
          <p:cNvSpPr/>
          <p:nvPr/>
        </p:nvSpPr>
        <p:spPr>
          <a:xfrm rot="3327864">
            <a:off x="652661" y="787093"/>
            <a:ext cx="163516" cy="16351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35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112"/>
          <p:cNvSpPr txBox="1"/>
          <p:nvPr>
            <p:ph type="title"/>
          </p:nvPr>
        </p:nvSpPr>
        <p:spPr>
          <a:xfrm flipH="1">
            <a:off x="1993200" y="1404463"/>
            <a:ext cx="5157600" cy="10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100" name="Google Shape;3100;p112"/>
          <p:cNvSpPr txBox="1"/>
          <p:nvPr>
            <p:ph idx="1" type="body"/>
          </p:nvPr>
        </p:nvSpPr>
        <p:spPr>
          <a:xfrm flipH="1">
            <a:off x="2997600" y="2388037"/>
            <a:ext cx="3148800" cy="12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01" name="Google Shape;3101;p112"/>
          <p:cNvSpPr/>
          <p:nvPr/>
        </p:nvSpPr>
        <p:spPr>
          <a:xfrm>
            <a:off x="1030225" y="3960176"/>
            <a:ext cx="7083925" cy="1183297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2" name="Google Shape;3102;p112"/>
          <p:cNvSpPr/>
          <p:nvPr/>
        </p:nvSpPr>
        <p:spPr>
          <a:xfrm flipH="1">
            <a:off x="-1" y="4362499"/>
            <a:ext cx="9144351" cy="782105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3" name="Google Shape;3103;p112"/>
          <p:cNvSpPr/>
          <p:nvPr/>
        </p:nvSpPr>
        <p:spPr>
          <a:xfrm rot="6479671">
            <a:off x="5455589" y="-1428985"/>
            <a:ext cx="1502599" cy="3510848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p112"/>
          <p:cNvSpPr/>
          <p:nvPr/>
        </p:nvSpPr>
        <p:spPr>
          <a:xfrm>
            <a:off x="0" y="-167425"/>
            <a:ext cx="9144351" cy="831498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112"/>
          <p:cNvSpPr/>
          <p:nvPr/>
        </p:nvSpPr>
        <p:spPr>
          <a:xfrm>
            <a:off x="0" y="-167425"/>
            <a:ext cx="9144078" cy="911830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6" name="Google Shape;3106;p112"/>
          <p:cNvSpPr/>
          <p:nvPr/>
        </p:nvSpPr>
        <p:spPr>
          <a:xfrm>
            <a:off x="1" y="4416936"/>
            <a:ext cx="9143690" cy="72690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7" name="Google Shape;3107;p112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8" name="Google Shape;3108;p112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9" name="Google Shape;3109;p112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0" name="Google Shape;3110;p112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1" name="Google Shape;3111;p112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2" name="Google Shape;3112;p112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3" name="Google Shape;3113;p112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41">
    <p:spTree>
      <p:nvGrpSpPr>
        <p:cNvPr id="3114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p113"/>
          <p:cNvSpPr/>
          <p:nvPr/>
        </p:nvSpPr>
        <p:spPr>
          <a:xfrm rot="10800000">
            <a:off x="7300975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113"/>
          <p:cNvSpPr/>
          <p:nvPr/>
        </p:nvSpPr>
        <p:spPr>
          <a:xfrm flipH="1" rot="-9367883">
            <a:off x="6856721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7" name="Google Shape;3117;p113"/>
          <p:cNvSpPr/>
          <p:nvPr/>
        </p:nvSpPr>
        <p:spPr>
          <a:xfrm rot="-9944222">
            <a:off x="6941636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8" name="Google Shape;3118;p113"/>
          <p:cNvSpPr/>
          <p:nvPr/>
        </p:nvSpPr>
        <p:spPr>
          <a:xfrm flipH="1" rot="5027361">
            <a:off x="7738224" y="4014283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113"/>
          <p:cNvSpPr/>
          <p:nvPr/>
        </p:nvSpPr>
        <p:spPr>
          <a:xfrm flipH="1" rot="10093095">
            <a:off x="6159427" y="442048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113"/>
          <p:cNvSpPr/>
          <p:nvPr/>
        </p:nvSpPr>
        <p:spPr>
          <a:xfrm flipH="1" rot="10800000">
            <a:off x="6159470" y="4327171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113"/>
          <p:cNvSpPr txBox="1"/>
          <p:nvPr>
            <p:ph type="title"/>
          </p:nvPr>
        </p:nvSpPr>
        <p:spPr>
          <a:xfrm>
            <a:off x="4911600" y="1334300"/>
            <a:ext cx="3201000" cy="14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22" name="Google Shape;3122;p113"/>
          <p:cNvSpPr txBox="1"/>
          <p:nvPr>
            <p:ph idx="1" type="subTitle"/>
          </p:nvPr>
        </p:nvSpPr>
        <p:spPr>
          <a:xfrm>
            <a:off x="4911607" y="2794294"/>
            <a:ext cx="3020400" cy="1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3" name="Google Shape;3123;p113"/>
          <p:cNvSpPr/>
          <p:nvPr/>
        </p:nvSpPr>
        <p:spPr>
          <a:xfrm rot="5400000">
            <a:off x="7721131" y="4324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113"/>
          <p:cNvSpPr/>
          <p:nvPr/>
        </p:nvSpPr>
        <p:spPr>
          <a:xfrm rot="5400000">
            <a:off x="7319469" y="8016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113"/>
          <p:cNvSpPr/>
          <p:nvPr/>
        </p:nvSpPr>
        <p:spPr>
          <a:xfrm rot="-5400000">
            <a:off x="7064306" y="4171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6" name="Google Shape;3126;p113"/>
          <p:cNvSpPr/>
          <p:nvPr/>
        </p:nvSpPr>
        <p:spPr>
          <a:xfrm rot="5400000">
            <a:off x="6663256" y="1668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37"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114"/>
          <p:cNvSpPr/>
          <p:nvPr/>
        </p:nvSpPr>
        <p:spPr>
          <a:xfrm rot="10800000">
            <a:off x="5444252" y="4036344"/>
            <a:ext cx="3644607" cy="111842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9" name="Google Shape;3129;p114"/>
          <p:cNvSpPr/>
          <p:nvPr/>
        </p:nvSpPr>
        <p:spPr>
          <a:xfrm>
            <a:off x="6207850" y="3883665"/>
            <a:ext cx="2936718" cy="1271100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114"/>
          <p:cNvSpPr/>
          <p:nvPr/>
        </p:nvSpPr>
        <p:spPr>
          <a:xfrm flipH="1">
            <a:off x="6645307" y="3883573"/>
            <a:ext cx="2498729" cy="1271173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1" name="Google Shape;3131;p114"/>
          <p:cNvSpPr txBox="1"/>
          <p:nvPr>
            <p:ph type="title"/>
          </p:nvPr>
        </p:nvSpPr>
        <p:spPr>
          <a:xfrm>
            <a:off x="4691800" y="1922950"/>
            <a:ext cx="35433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132" name="Google Shape;3132;p114"/>
          <p:cNvSpPr txBox="1"/>
          <p:nvPr>
            <p:ph idx="1" type="subTitle"/>
          </p:nvPr>
        </p:nvSpPr>
        <p:spPr>
          <a:xfrm>
            <a:off x="4691871" y="2757125"/>
            <a:ext cx="35433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3" name="Google Shape;3133;p114"/>
          <p:cNvSpPr/>
          <p:nvPr/>
        </p:nvSpPr>
        <p:spPr>
          <a:xfrm rot="10800000">
            <a:off x="6742285" y="2238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4" name="Google Shape;3134;p114"/>
          <p:cNvSpPr/>
          <p:nvPr/>
        </p:nvSpPr>
        <p:spPr>
          <a:xfrm flipH="1" rot="-9367883">
            <a:off x="6298030" y="-37928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5" name="Google Shape;3135;p114"/>
          <p:cNvSpPr/>
          <p:nvPr/>
        </p:nvSpPr>
        <p:spPr>
          <a:xfrm rot="-9944222">
            <a:off x="6382945" y="-33588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6" name="Google Shape;3136;p114"/>
          <p:cNvSpPr/>
          <p:nvPr/>
        </p:nvSpPr>
        <p:spPr>
          <a:xfrm rot="5400000">
            <a:off x="8071681" y="778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7" name="Google Shape;3137;p114"/>
          <p:cNvSpPr/>
          <p:nvPr/>
        </p:nvSpPr>
        <p:spPr>
          <a:xfrm rot="5400000">
            <a:off x="6004944" y="4863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8" name="Google Shape;3138;p114"/>
          <p:cNvSpPr/>
          <p:nvPr/>
        </p:nvSpPr>
        <p:spPr>
          <a:xfrm rot="-5400000">
            <a:off x="7414856" y="625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9" name="Google Shape;3139;p114"/>
          <p:cNvSpPr/>
          <p:nvPr/>
        </p:nvSpPr>
        <p:spPr>
          <a:xfrm rot="5400000">
            <a:off x="5348731" y="4228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7_1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115"/>
          <p:cNvSpPr txBox="1"/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2" name="Google Shape;3142;p115"/>
          <p:cNvSpPr txBox="1"/>
          <p:nvPr>
            <p:ph idx="1" type="subTitle"/>
          </p:nvPr>
        </p:nvSpPr>
        <p:spPr>
          <a:xfrm>
            <a:off x="4655852" y="141490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43" name="Google Shape;3143;p115"/>
          <p:cNvSpPr txBox="1"/>
          <p:nvPr>
            <p:ph idx="2" type="subTitle"/>
          </p:nvPr>
        </p:nvSpPr>
        <p:spPr>
          <a:xfrm>
            <a:off x="4958476" y="1734025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44" name="Google Shape;3144;p115"/>
          <p:cNvSpPr txBox="1"/>
          <p:nvPr>
            <p:ph idx="3" type="subTitle"/>
          </p:nvPr>
        </p:nvSpPr>
        <p:spPr>
          <a:xfrm>
            <a:off x="1442838" y="141490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45" name="Google Shape;3145;p115"/>
          <p:cNvSpPr txBox="1"/>
          <p:nvPr>
            <p:ph idx="4" type="subTitle"/>
          </p:nvPr>
        </p:nvSpPr>
        <p:spPr>
          <a:xfrm>
            <a:off x="1745688" y="1734025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46" name="Google Shape;3146;p115"/>
          <p:cNvSpPr txBox="1"/>
          <p:nvPr>
            <p:ph idx="5" type="subTitle"/>
          </p:nvPr>
        </p:nvSpPr>
        <p:spPr>
          <a:xfrm>
            <a:off x="4655812" y="316015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47" name="Google Shape;3147;p115"/>
          <p:cNvSpPr txBox="1"/>
          <p:nvPr>
            <p:ph idx="6" type="subTitle"/>
          </p:nvPr>
        </p:nvSpPr>
        <p:spPr>
          <a:xfrm>
            <a:off x="4958476" y="3479274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48" name="Google Shape;3148;p115"/>
          <p:cNvSpPr txBox="1"/>
          <p:nvPr>
            <p:ph idx="7" type="subTitle"/>
          </p:nvPr>
        </p:nvSpPr>
        <p:spPr>
          <a:xfrm>
            <a:off x="1442838" y="316015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49" name="Google Shape;3149;p115"/>
          <p:cNvSpPr txBox="1"/>
          <p:nvPr>
            <p:ph idx="8" type="subTitle"/>
          </p:nvPr>
        </p:nvSpPr>
        <p:spPr>
          <a:xfrm>
            <a:off x="1745688" y="3479274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50" name="Google Shape;3150;p115"/>
          <p:cNvSpPr/>
          <p:nvPr/>
        </p:nvSpPr>
        <p:spPr>
          <a:xfrm flipH="1" rot="-5532439">
            <a:off x="-2045052" y="2322174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115"/>
          <p:cNvSpPr/>
          <p:nvPr/>
        </p:nvSpPr>
        <p:spPr>
          <a:xfrm flipH="1" rot="-5400000">
            <a:off x="-832519" y="2826431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115"/>
          <p:cNvSpPr/>
          <p:nvPr/>
        </p:nvSpPr>
        <p:spPr>
          <a:xfrm flipH="1" rot="5400000">
            <a:off x="-551012" y="3638024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115"/>
          <p:cNvSpPr/>
          <p:nvPr/>
        </p:nvSpPr>
        <p:spPr>
          <a:xfrm flipH="1" rot="5400000">
            <a:off x="1100376" y="440793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115"/>
          <p:cNvSpPr/>
          <p:nvPr/>
        </p:nvSpPr>
        <p:spPr>
          <a:xfrm flipH="1" rot="5400000">
            <a:off x="661951" y="365733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115"/>
          <p:cNvSpPr/>
          <p:nvPr/>
        </p:nvSpPr>
        <p:spPr>
          <a:xfrm flipH="1" rot="5400000">
            <a:off x="315101" y="1950637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115"/>
          <p:cNvSpPr/>
          <p:nvPr/>
        </p:nvSpPr>
        <p:spPr>
          <a:xfrm flipH="1" rot="5400000">
            <a:off x="458251" y="2482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115"/>
          <p:cNvSpPr/>
          <p:nvPr/>
        </p:nvSpPr>
        <p:spPr>
          <a:xfrm flipH="1" rot="5267561">
            <a:off x="6370324" y="1912069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115"/>
          <p:cNvSpPr/>
          <p:nvPr/>
        </p:nvSpPr>
        <p:spPr>
          <a:xfrm flipH="1" rot="5400000">
            <a:off x="7582879" y="1222315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115"/>
          <p:cNvSpPr/>
          <p:nvPr/>
        </p:nvSpPr>
        <p:spPr>
          <a:xfrm flipH="1" rot="-5400000">
            <a:off x="7598103" y="388035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115"/>
          <p:cNvSpPr/>
          <p:nvPr/>
        </p:nvSpPr>
        <p:spPr>
          <a:xfrm flipH="1" rot="-5400000">
            <a:off x="7945213" y="5085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115"/>
          <p:cNvSpPr/>
          <p:nvPr/>
        </p:nvSpPr>
        <p:spPr>
          <a:xfrm flipH="1" rot="-5400000">
            <a:off x="8383638" y="12591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115"/>
          <p:cNvSpPr/>
          <p:nvPr/>
        </p:nvSpPr>
        <p:spPr>
          <a:xfrm flipH="1" rot="-5400000">
            <a:off x="8730488" y="29658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115"/>
          <p:cNvSpPr/>
          <p:nvPr/>
        </p:nvSpPr>
        <p:spPr>
          <a:xfrm flipH="1" rot="-5400000">
            <a:off x="8522238" y="460349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6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Google Shape;3165;p11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66" name="Google Shape;3166;p116"/>
          <p:cNvSpPr txBox="1"/>
          <p:nvPr>
            <p:ph idx="2" type="title"/>
          </p:nvPr>
        </p:nvSpPr>
        <p:spPr>
          <a:xfrm>
            <a:off x="595875" y="18144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167" name="Google Shape;3167;p116"/>
          <p:cNvSpPr txBox="1"/>
          <p:nvPr>
            <p:ph idx="1" type="subTitle"/>
          </p:nvPr>
        </p:nvSpPr>
        <p:spPr>
          <a:xfrm>
            <a:off x="816075" y="2282228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68" name="Google Shape;3168;p116"/>
          <p:cNvSpPr txBox="1"/>
          <p:nvPr>
            <p:ph idx="3" type="title"/>
          </p:nvPr>
        </p:nvSpPr>
        <p:spPr>
          <a:xfrm>
            <a:off x="5994850" y="18144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169" name="Google Shape;3169;p116"/>
          <p:cNvSpPr txBox="1"/>
          <p:nvPr>
            <p:ph idx="4" type="subTitle"/>
          </p:nvPr>
        </p:nvSpPr>
        <p:spPr>
          <a:xfrm>
            <a:off x="5994850" y="2282229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70" name="Google Shape;3170;p116"/>
          <p:cNvSpPr txBox="1"/>
          <p:nvPr>
            <p:ph idx="5" type="title"/>
          </p:nvPr>
        </p:nvSpPr>
        <p:spPr>
          <a:xfrm>
            <a:off x="595875" y="32053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171" name="Google Shape;3171;p116"/>
          <p:cNvSpPr txBox="1"/>
          <p:nvPr>
            <p:ph idx="6" type="subTitle"/>
          </p:nvPr>
        </p:nvSpPr>
        <p:spPr>
          <a:xfrm>
            <a:off x="816075" y="3673128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72" name="Google Shape;3172;p116"/>
          <p:cNvSpPr txBox="1"/>
          <p:nvPr>
            <p:ph idx="7" type="title"/>
          </p:nvPr>
        </p:nvSpPr>
        <p:spPr>
          <a:xfrm>
            <a:off x="5994850" y="32053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173" name="Google Shape;3173;p116"/>
          <p:cNvSpPr txBox="1"/>
          <p:nvPr>
            <p:ph idx="8" type="subTitle"/>
          </p:nvPr>
        </p:nvSpPr>
        <p:spPr>
          <a:xfrm>
            <a:off x="5994850" y="3673127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74" name="Google Shape;3174;p116"/>
          <p:cNvSpPr/>
          <p:nvPr/>
        </p:nvSpPr>
        <p:spPr>
          <a:xfrm flipH="1" rot="10800000">
            <a:off x="37927" y="4374634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5" name="Google Shape;3175;p116"/>
          <p:cNvSpPr/>
          <p:nvPr/>
        </p:nvSpPr>
        <p:spPr>
          <a:xfrm flipH="1">
            <a:off x="6142736" y="0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6" name="Google Shape;3176;p116"/>
          <p:cNvSpPr/>
          <p:nvPr/>
        </p:nvSpPr>
        <p:spPr>
          <a:xfrm>
            <a:off x="6632383" y="0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7" name="Google Shape;3177;p116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8" name="Google Shape;3178;p116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116"/>
          <p:cNvSpPr/>
          <p:nvPr/>
        </p:nvSpPr>
        <p:spPr>
          <a:xfrm flipH="1">
            <a:off x="6962402" y="0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116"/>
          <p:cNvSpPr/>
          <p:nvPr/>
        </p:nvSpPr>
        <p:spPr>
          <a:xfrm rot="5400000">
            <a:off x="8873931" y="10286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116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2" name="Google Shape;3182;p116"/>
          <p:cNvSpPr/>
          <p:nvPr/>
        </p:nvSpPr>
        <p:spPr>
          <a:xfrm rot="-5400000">
            <a:off x="8183406" y="80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3" name="Google Shape;3183;p116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9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117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86" name="Google Shape;3186;p117"/>
          <p:cNvSpPr txBox="1"/>
          <p:nvPr>
            <p:ph idx="1" type="subTitle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87" name="Google Shape;3187;p117"/>
          <p:cNvSpPr txBox="1"/>
          <p:nvPr>
            <p:ph idx="2" type="subTitle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8" name="Google Shape;3188;p117"/>
          <p:cNvSpPr txBox="1"/>
          <p:nvPr>
            <p:ph idx="3" type="subTitle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89" name="Google Shape;3189;p117"/>
          <p:cNvSpPr txBox="1"/>
          <p:nvPr>
            <p:ph idx="4" type="subTitle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90" name="Google Shape;3190;p117"/>
          <p:cNvSpPr txBox="1"/>
          <p:nvPr>
            <p:ph idx="5" type="subTitle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91" name="Google Shape;3191;p117"/>
          <p:cNvSpPr txBox="1"/>
          <p:nvPr>
            <p:ph idx="6" type="subTitle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92" name="Google Shape;3192;p117"/>
          <p:cNvSpPr/>
          <p:nvPr/>
        </p:nvSpPr>
        <p:spPr>
          <a:xfrm rot="10800000">
            <a:off x="2531291" y="4235323"/>
            <a:ext cx="5428956" cy="1009852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3" name="Google Shape;3193;p117"/>
          <p:cNvSpPr/>
          <p:nvPr/>
        </p:nvSpPr>
        <p:spPr>
          <a:xfrm rot="5400000">
            <a:off x="3108924" y="2854084"/>
            <a:ext cx="1442280" cy="3563817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4" name="Google Shape;3194;p117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5" name="Google Shape;3195;p117"/>
          <p:cNvSpPr/>
          <p:nvPr/>
        </p:nvSpPr>
        <p:spPr>
          <a:xfrm flipH="1" rot="10800000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6" name="Google Shape;3196;p117"/>
          <p:cNvSpPr/>
          <p:nvPr/>
        </p:nvSpPr>
        <p:spPr>
          <a:xfrm flipH="1" rot="10800000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7" name="Google Shape;3197;p117"/>
          <p:cNvSpPr/>
          <p:nvPr/>
        </p:nvSpPr>
        <p:spPr>
          <a:xfrm flipH="1" rot="10800000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8" name="Google Shape;3198;p117"/>
          <p:cNvSpPr/>
          <p:nvPr/>
        </p:nvSpPr>
        <p:spPr>
          <a:xfrm flipH="1" rot="10800000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9" name="Google Shape;3199;p117"/>
          <p:cNvSpPr/>
          <p:nvPr/>
        </p:nvSpPr>
        <p:spPr>
          <a:xfrm flipH="1" rot="10800000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0" name="Google Shape;3200;p117"/>
          <p:cNvSpPr/>
          <p:nvPr/>
        </p:nvSpPr>
        <p:spPr>
          <a:xfrm flipH="1" rot="10800000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9"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118"/>
          <p:cNvSpPr/>
          <p:nvPr/>
        </p:nvSpPr>
        <p:spPr>
          <a:xfrm flipH="1" rot="-5911893">
            <a:off x="-35827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3" name="Google Shape;3203;p118"/>
          <p:cNvSpPr/>
          <p:nvPr/>
        </p:nvSpPr>
        <p:spPr>
          <a:xfrm flipH="1" rot="-515846">
            <a:off x="-1764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4" name="Google Shape;3204;p118"/>
          <p:cNvSpPr/>
          <p:nvPr/>
        </p:nvSpPr>
        <p:spPr>
          <a:xfrm flipH="1">
            <a:off x="-1788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5" name="Google Shape;3205;p118"/>
          <p:cNvSpPr txBox="1"/>
          <p:nvPr>
            <p:ph type="title"/>
          </p:nvPr>
        </p:nvSpPr>
        <p:spPr>
          <a:xfrm flipH="1">
            <a:off x="1393306" y="202527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206" name="Google Shape;3206;p118"/>
          <p:cNvSpPr txBox="1"/>
          <p:nvPr>
            <p:ph idx="1" type="subTitle"/>
          </p:nvPr>
        </p:nvSpPr>
        <p:spPr>
          <a:xfrm flipH="1">
            <a:off x="1393306" y="234244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07" name="Google Shape;3207;p118"/>
          <p:cNvSpPr txBox="1"/>
          <p:nvPr>
            <p:ph idx="2" type="title"/>
          </p:nvPr>
        </p:nvSpPr>
        <p:spPr>
          <a:xfrm flipH="1">
            <a:off x="3560862" y="34794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208" name="Google Shape;3208;p118"/>
          <p:cNvSpPr txBox="1"/>
          <p:nvPr>
            <p:ph idx="3" type="subTitle"/>
          </p:nvPr>
        </p:nvSpPr>
        <p:spPr>
          <a:xfrm flipH="1">
            <a:off x="3560862" y="37965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09" name="Google Shape;3209;p118"/>
          <p:cNvSpPr txBox="1"/>
          <p:nvPr>
            <p:ph idx="4" type="title"/>
          </p:nvPr>
        </p:nvSpPr>
        <p:spPr>
          <a:xfrm flipH="1">
            <a:off x="5728394" y="2025263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210" name="Google Shape;3210;p118"/>
          <p:cNvSpPr txBox="1"/>
          <p:nvPr>
            <p:ph idx="5" type="subTitle"/>
          </p:nvPr>
        </p:nvSpPr>
        <p:spPr>
          <a:xfrm flipH="1">
            <a:off x="5728394" y="2342435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11" name="Google Shape;3211;p118"/>
          <p:cNvSpPr/>
          <p:nvPr/>
        </p:nvSpPr>
        <p:spPr>
          <a:xfrm flipH="1" rot="4888107">
            <a:off x="1137128" y="4138487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118"/>
          <p:cNvSpPr/>
          <p:nvPr/>
        </p:nvSpPr>
        <p:spPr>
          <a:xfrm flipH="1" rot="-9922098">
            <a:off x="-1214868" y="4347472"/>
            <a:ext cx="4858620" cy="984751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118"/>
          <p:cNvSpPr/>
          <p:nvPr/>
        </p:nvSpPr>
        <p:spPr>
          <a:xfrm flipH="1" rot="-10346708">
            <a:off x="-752392" y="4478612"/>
            <a:ext cx="4905724" cy="106005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118"/>
          <p:cNvSpPr txBox="1"/>
          <p:nvPr>
            <p:ph idx="6"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15" name="Google Shape;3215;p118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6" name="Google Shape;3216;p118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118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118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3219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Google Shape;3220;p119"/>
          <p:cNvSpPr txBox="1"/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21" name="Google Shape;3221;p119"/>
          <p:cNvSpPr txBox="1"/>
          <p:nvPr>
            <p:ph idx="1" type="subTitle"/>
          </p:nvPr>
        </p:nvSpPr>
        <p:spPr>
          <a:xfrm>
            <a:off x="5091350" y="3794700"/>
            <a:ext cx="2205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222" name="Google Shape;3222;p119"/>
          <p:cNvSpPr txBox="1"/>
          <p:nvPr>
            <p:ph idx="2" type="subTitle"/>
          </p:nvPr>
        </p:nvSpPr>
        <p:spPr>
          <a:xfrm>
            <a:off x="4948200" y="4089750"/>
            <a:ext cx="24882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3" name="Google Shape;3223;p119"/>
          <p:cNvSpPr txBox="1"/>
          <p:nvPr>
            <p:ph idx="3" type="subTitle"/>
          </p:nvPr>
        </p:nvSpPr>
        <p:spPr>
          <a:xfrm>
            <a:off x="1901200" y="379470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224" name="Google Shape;3224;p119"/>
          <p:cNvSpPr txBox="1"/>
          <p:nvPr>
            <p:ph idx="4" type="subTitle"/>
          </p:nvPr>
        </p:nvSpPr>
        <p:spPr>
          <a:xfrm>
            <a:off x="1800500" y="4089750"/>
            <a:ext cx="22056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5" name="Google Shape;3225;p119"/>
          <p:cNvSpPr/>
          <p:nvPr/>
        </p:nvSpPr>
        <p:spPr>
          <a:xfrm rot="-5400000">
            <a:off x="-687297" y="596629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6" name="Google Shape;3226;p119"/>
          <p:cNvSpPr/>
          <p:nvPr/>
        </p:nvSpPr>
        <p:spPr>
          <a:xfrm rot="-5400000">
            <a:off x="-1281850" y="1134665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7" name="Google Shape;3227;p119"/>
          <p:cNvSpPr/>
          <p:nvPr/>
        </p:nvSpPr>
        <p:spPr>
          <a:xfrm rot="5400000">
            <a:off x="466981" y="11957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8" name="Google Shape;3228;p119"/>
          <p:cNvSpPr/>
          <p:nvPr/>
        </p:nvSpPr>
        <p:spPr>
          <a:xfrm rot="5400000">
            <a:off x="-494883" y="20869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9" name="Google Shape;3229;p119"/>
          <p:cNvSpPr/>
          <p:nvPr/>
        </p:nvSpPr>
        <p:spPr>
          <a:xfrm rot="5400000">
            <a:off x="928869" y="9991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0" name="Google Shape;3230;p119"/>
          <p:cNvSpPr/>
          <p:nvPr/>
        </p:nvSpPr>
        <p:spPr>
          <a:xfrm rot="-5400000">
            <a:off x="269256" y="2842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1" name="Google Shape;3231;p119"/>
          <p:cNvSpPr/>
          <p:nvPr/>
        </p:nvSpPr>
        <p:spPr>
          <a:xfrm rot="5400000">
            <a:off x="7087547" y="3261706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119"/>
          <p:cNvSpPr/>
          <p:nvPr/>
        </p:nvSpPr>
        <p:spPr>
          <a:xfrm rot="5400000">
            <a:off x="7632127" y="3170112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3" name="Google Shape;3233;p119"/>
          <p:cNvSpPr/>
          <p:nvPr/>
        </p:nvSpPr>
        <p:spPr>
          <a:xfrm rot="-5400000">
            <a:off x="8580444" y="3697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4" name="Google Shape;3234;p119"/>
          <p:cNvSpPr/>
          <p:nvPr/>
        </p:nvSpPr>
        <p:spPr>
          <a:xfrm rot="-5400000">
            <a:off x="7715198" y="379368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5" name="Google Shape;3235;p119"/>
          <p:cNvSpPr/>
          <p:nvPr/>
        </p:nvSpPr>
        <p:spPr>
          <a:xfrm rot="-5400000">
            <a:off x="8183656" y="39584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6" name="Google Shape;3236;p119"/>
          <p:cNvSpPr/>
          <p:nvPr/>
        </p:nvSpPr>
        <p:spPr>
          <a:xfrm rot="5400000">
            <a:off x="8843269" y="2115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7" name="Google Shape;3237;p119"/>
          <p:cNvSpPr/>
          <p:nvPr/>
        </p:nvSpPr>
        <p:spPr>
          <a:xfrm rot="-5400000">
            <a:off x="7541144" y="4680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8" name="Google Shape;3238;p119"/>
          <p:cNvSpPr/>
          <p:nvPr/>
        </p:nvSpPr>
        <p:spPr>
          <a:xfrm rot="5400000">
            <a:off x="1506281" y="211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3239" name="Shape 3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0" name="Google Shape;3240;p120"/>
          <p:cNvSpPr txBox="1"/>
          <p:nvPr>
            <p:ph type="title"/>
          </p:nvPr>
        </p:nvSpPr>
        <p:spPr>
          <a:xfrm>
            <a:off x="2629950" y="989275"/>
            <a:ext cx="3884100" cy="9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41" name="Google Shape;3241;p120"/>
          <p:cNvSpPr txBox="1"/>
          <p:nvPr>
            <p:ph idx="1" type="subTitle"/>
          </p:nvPr>
        </p:nvSpPr>
        <p:spPr>
          <a:xfrm>
            <a:off x="3043615" y="1769613"/>
            <a:ext cx="30669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2" name="Google Shape;3242;p120"/>
          <p:cNvSpPr txBox="1"/>
          <p:nvPr>
            <p:ph idx="2" type="subTitle"/>
          </p:nvPr>
        </p:nvSpPr>
        <p:spPr>
          <a:xfrm>
            <a:off x="2676890" y="3876500"/>
            <a:ext cx="3790200" cy="2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3" name="Google Shape;3243;p120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4" name="Google Shape;3244;p120"/>
          <p:cNvSpPr/>
          <p:nvPr/>
        </p:nvSpPr>
        <p:spPr>
          <a:xfrm rot="-5538951">
            <a:off x="-2574537" y="1029968"/>
            <a:ext cx="6383009" cy="1326004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5" name="Google Shape;3245;p120"/>
          <p:cNvSpPr/>
          <p:nvPr/>
        </p:nvSpPr>
        <p:spPr>
          <a:xfrm flipH="1" rot="5400000">
            <a:off x="-1065756" y="2741763"/>
            <a:ext cx="3598025" cy="1537331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p120"/>
          <p:cNvSpPr/>
          <p:nvPr/>
        </p:nvSpPr>
        <p:spPr>
          <a:xfrm flipH="1" rot="5400000">
            <a:off x="-627512" y="3888154"/>
            <a:ext cx="2023800" cy="1071475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120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8" name="Google Shape;3248;p120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120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120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120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2" name="Google Shape;3252;p120"/>
          <p:cNvGrpSpPr/>
          <p:nvPr/>
        </p:nvGrpSpPr>
        <p:grpSpPr>
          <a:xfrm rot="10800000">
            <a:off x="7695844" y="-223188"/>
            <a:ext cx="1676378" cy="6958517"/>
            <a:chOff x="-174456" y="-1522725"/>
            <a:chExt cx="1676378" cy="6958517"/>
          </a:xfrm>
        </p:grpSpPr>
        <p:sp>
          <p:nvSpPr>
            <p:cNvPr id="3253" name="Google Shape;3253;p120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rect b="b" l="l" r="r" t="t"/>
              <a:pathLst>
                <a:path extrusionOk="0" h="14785" w="79484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20"/>
            <p:cNvSpPr/>
            <p:nvPr/>
          </p:nvSpPr>
          <p:spPr>
            <a:xfrm flipH="1" rot="5400000">
              <a:off x="-1065756" y="2741763"/>
              <a:ext cx="3598025" cy="1537331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20"/>
            <p:cNvSpPr/>
            <p:nvPr/>
          </p:nvSpPr>
          <p:spPr>
            <a:xfrm flipH="1" rot="5400000">
              <a:off x="-627512" y="3888154"/>
              <a:ext cx="2023800" cy="1071475"/>
            </a:xfrm>
            <a:custGeom>
              <a:rect b="b" l="l" r="r" t="t"/>
              <a:pathLst>
                <a:path extrusionOk="0" h="42859" w="80952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6" name="Google Shape;3256;p120"/>
          <p:cNvSpPr/>
          <p:nvPr/>
        </p:nvSpPr>
        <p:spPr>
          <a:xfrm flipH="1" rot="10800000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120"/>
          <p:cNvSpPr/>
          <p:nvPr/>
        </p:nvSpPr>
        <p:spPr>
          <a:xfrm flipH="1" rot="10800000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8" name="Google Shape;3258;p120"/>
          <p:cNvSpPr/>
          <p:nvPr/>
        </p:nvSpPr>
        <p:spPr>
          <a:xfrm flipH="1" rot="10800000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9" name="Google Shape;3259;p120"/>
          <p:cNvSpPr/>
          <p:nvPr/>
        </p:nvSpPr>
        <p:spPr>
          <a:xfrm flipH="1" rot="10800000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0" name="Google Shape;3260;p120"/>
          <p:cNvSpPr/>
          <p:nvPr/>
        </p:nvSpPr>
        <p:spPr>
          <a:xfrm flipH="1" rot="10800000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p12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63" name="Google Shape;3263;p121"/>
          <p:cNvSpPr txBox="1"/>
          <p:nvPr>
            <p:ph idx="1" type="subTitle"/>
          </p:nvPr>
        </p:nvSpPr>
        <p:spPr>
          <a:xfrm>
            <a:off x="2115575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264" name="Google Shape;3264;p121"/>
          <p:cNvSpPr txBox="1"/>
          <p:nvPr>
            <p:ph idx="2" type="subTitle"/>
          </p:nvPr>
        </p:nvSpPr>
        <p:spPr>
          <a:xfrm>
            <a:off x="2016350" y="2145400"/>
            <a:ext cx="5111400" cy="17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65" name="Google Shape;3265;p121"/>
          <p:cNvSpPr/>
          <p:nvPr/>
        </p:nvSpPr>
        <p:spPr>
          <a:xfrm flipH="1">
            <a:off x="-178543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6" name="Google Shape;3266;p121"/>
          <p:cNvSpPr/>
          <p:nvPr/>
        </p:nvSpPr>
        <p:spPr>
          <a:xfrm flipH="1" rot="10800000">
            <a:off x="-278322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7" name="Google Shape;3267;p121"/>
          <p:cNvSpPr/>
          <p:nvPr/>
        </p:nvSpPr>
        <p:spPr>
          <a:xfrm rot="-10484947">
            <a:off x="-734940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121"/>
          <p:cNvSpPr/>
          <p:nvPr/>
        </p:nvSpPr>
        <p:spPr>
          <a:xfrm flipH="1" rot="10800000">
            <a:off x="17222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9" name="Google Shape;3269;p121"/>
          <p:cNvSpPr/>
          <p:nvPr/>
        </p:nvSpPr>
        <p:spPr>
          <a:xfrm flipH="1" rot="10800000">
            <a:off x="832326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0" name="Google Shape;3270;p121"/>
          <p:cNvSpPr/>
          <p:nvPr/>
        </p:nvSpPr>
        <p:spPr>
          <a:xfrm flipH="1" rot="10800000">
            <a:off x="61551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">
  <p:cSld name="CUSTOM_4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3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85" name="Google Shape;585;p13"/>
          <p:cNvSpPr txBox="1"/>
          <p:nvPr>
            <p:ph hasCustomPrompt="1" idx="2" type="title"/>
          </p:nvPr>
        </p:nvSpPr>
        <p:spPr>
          <a:xfrm>
            <a:off x="713425" y="2571750"/>
            <a:ext cx="19551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6" name="Google Shape;586;p13"/>
          <p:cNvSpPr txBox="1"/>
          <p:nvPr>
            <p:ph idx="1" type="subTitle"/>
          </p:nvPr>
        </p:nvSpPr>
        <p:spPr>
          <a:xfrm>
            <a:off x="854275" y="3581650"/>
            <a:ext cx="16734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7" name="Google Shape;587;p13"/>
          <p:cNvSpPr txBox="1"/>
          <p:nvPr>
            <p:ph idx="3" type="subTitle"/>
          </p:nvPr>
        </p:nvSpPr>
        <p:spPr>
          <a:xfrm>
            <a:off x="713425" y="3205150"/>
            <a:ext cx="19551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b="1" sz="18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588" name="Google Shape;588;p13"/>
          <p:cNvSpPr txBox="1"/>
          <p:nvPr>
            <p:ph hasCustomPrompt="1" idx="4" type="title"/>
          </p:nvPr>
        </p:nvSpPr>
        <p:spPr>
          <a:xfrm>
            <a:off x="2634171" y="2571750"/>
            <a:ext cx="19551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9" name="Google Shape;589;p13"/>
          <p:cNvSpPr txBox="1"/>
          <p:nvPr>
            <p:ph idx="5" type="subTitle"/>
          </p:nvPr>
        </p:nvSpPr>
        <p:spPr>
          <a:xfrm>
            <a:off x="2774924" y="3581650"/>
            <a:ext cx="16734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0" name="Google Shape;590;p13"/>
          <p:cNvSpPr txBox="1"/>
          <p:nvPr>
            <p:ph idx="6" type="subTitle"/>
          </p:nvPr>
        </p:nvSpPr>
        <p:spPr>
          <a:xfrm>
            <a:off x="2634071" y="3205150"/>
            <a:ext cx="19551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b="1" sz="18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591" name="Google Shape;591;p13"/>
          <p:cNvSpPr txBox="1"/>
          <p:nvPr>
            <p:ph hasCustomPrompt="1" idx="7" type="title"/>
          </p:nvPr>
        </p:nvSpPr>
        <p:spPr>
          <a:xfrm>
            <a:off x="4554917" y="2571750"/>
            <a:ext cx="19551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2" name="Google Shape;592;p13"/>
          <p:cNvSpPr txBox="1"/>
          <p:nvPr>
            <p:ph idx="8" type="subTitle"/>
          </p:nvPr>
        </p:nvSpPr>
        <p:spPr>
          <a:xfrm>
            <a:off x="4695663" y="3581650"/>
            <a:ext cx="16734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3" name="Google Shape;593;p13"/>
          <p:cNvSpPr txBox="1"/>
          <p:nvPr>
            <p:ph idx="9" type="subTitle"/>
          </p:nvPr>
        </p:nvSpPr>
        <p:spPr>
          <a:xfrm>
            <a:off x="4554818" y="3205150"/>
            <a:ext cx="19551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b="1" sz="18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594" name="Google Shape;594;p13"/>
          <p:cNvSpPr txBox="1"/>
          <p:nvPr>
            <p:ph hasCustomPrompt="1" idx="13" type="title"/>
          </p:nvPr>
        </p:nvSpPr>
        <p:spPr>
          <a:xfrm>
            <a:off x="6475662" y="2571750"/>
            <a:ext cx="19551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5" name="Google Shape;595;p13"/>
          <p:cNvSpPr txBox="1"/>
          <p:nvPr>
            <p:ph idx="14" type="subTitle"/>
          </p:nvPr>
        </p:nvSpPr>
        <p:spPr>
          <a:xfrm>
            <a:off x="6616500" y="3581650"/>
            <a:ext cx="16734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6" name="Google Shape;596;p13"/>
          <p:cNvSpPr txBox="1"/>
          <p:nvPr>
            <p:ph idx="15" type="subTitle"/>
          </p:nvPr>
        </p:nvSpPr>
        <p:spPr>
          <a:xfrm>
            <a:off x="6475664" y="3205150"/>
            <a:ext cx="19551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b="1" sz="18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597" name="Google Shape;597;p13"/>
          <p:cNvSpPr/>
          <p:nvPr/>
        </p:nvSpPr>
        <p:spPr>
          <a:xfrm flipH="1">
            <a:off x="8266828" y="4286925"/>
            <a:ext cx="1755600" cy="1712700"/>
          </a:xfrm>
          <a:prstGeom prst="arc">
            <a:avLst>
              <a:gd fmla="val 16200000" name="adj1"/>
              <a:gd fmla="val 25688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3"/>
          <p:cNvSpPr/>
          <p:nvPr/>
        </p:nvSpPr>
        <p:spPr>
          <a:xfrm rot="10800000">
            <a:off x="8266828" y="-856125"/>
            <a:ext cx="1755600" cy="1712700"/>
          </a:xfrm>
          <a:prstGeom prst="arc">
            <a:avLst>
              <a:gd fmla="val 16200000" name="adj1"/>
              <a:gd fmla="val 25688" name="adj2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3"/>
          <p:cNvSpPr/>
          <p:nvPr/>
        </p:nvSpPr>
        <p:spPr>
          <a:xfrm>
            <a:off x="-901322" y="4286925"/>
            <a:ext cx="1755600" cy="1712700"/>
          </a:xfrm>
          <a:prstGeom prst="arc">
            <a:avLst>
              <a:gd fmla="val 16200000" name="adj1"/>
              <a:gd fmla="val 25688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3"/>
          <p:cNvSpPr/>
          <p:nvPr/>
        </p:nvSpPr>
        <p:spPr>
          <a:xfrm flipH="1" rot="10800000">
            <a:off x="-901322" y="-856125"/>
            <a:ext cx="1755600" cy="1712700"/>
          </a:xfrm>
          <a:prstGeom prst="arc">
            <a:avLst>
              <a:gd fmla="val 16200000" name="adj1"/>
              <a:gd fmla="val 2568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1" name="Google Shape;601;p13"/>
          <p:cNvGrpSpPr/>
          <p:nvPr/>
        </p:nvGrpSpPr>
        <p:grpSpPr>
          <a:xfrm>
            <a:off x="1398313" y="2245939"/>
            <a:ext cx="585319" cy="816005"/>
            <a:chOff x="-3686875" y="-882236"/>
            <a:chExt cx="585319" cy="816005"/>
          </a:xfrm>
        </p:grpSpPr>
        <p:sp>
          <p:nvSpPr>
            <p:cNvPr id="602" name="Google Shape;602;p13"/>
            <p:cNvSpPr/>
            <p:nvPr/>
          </p:nvSpPr>
          <p:spPr>
            <a:xfrm flipH="1">
              <a:off x="-3686875" y="-651550"/>
              <a:ext cx="585319" cy="585319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3" name="Google Shape;603;p13"/>
            <p:cNvGrpSpPr/>
            <p:nvPr/>
          </p:nvGrpSpPr>
          <p:grpSpPr>
            <a:xfrm rot="-5400000">
              <a:off x="-3633797" y="-933030"/>
              <a:ext cx="161127" cy="262714"/>
              <a:chOff x="8814523" y="4301099"/>
              <a:chExt cx="181204" cy="295450"/>
            </a:xfrm>
          </p:grpSpPr>
          <p:sp>
            <p:nvSpPr>
              <p:cNvPr id="604" name="Google Shape;604;p13"/>
              <p:cNvSpPr/>
              <p:nvPr/>
            </p:nvSpPr>
            <p:spPr>
              <a:xfrm>
                <a:off x="8814523" y="4429633"/>
                <a:ext cx="44660" cy="37996"/>
              </a:xfrm>
              <a:custGeom>
                <a:rect b="b" l="l" r="r" t="t"/>
                <a:pathLst>
                  <a:path extrusionOk="0" h="1186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2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3"/>
              <p:cNvSpPr/>
              <p:nvPr/>
            </p:nvSpPr>
            <p:spPr>
              <a:xfrm>
                <a:off x="8951067" y="4429633"/>
                <a:ext cx="44660" cy="37996"/>
              </a:xfrm>
              <a:custGeom>
                <a:rect b="b" l="l" r="r" t="t"/>
                <a:pathLst>
                  <a:path extrusionOk="0" h="1186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2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13"/>
              <p:cNvSpPr/>
              <p:nvPr/>
            </p:nvSpPr>
            <p:spPr>
              <a:xfrm>
                <a:off x="8814523" y="4301099"/>
                <a:ext cx="44660" cy="37964"/>
              </a:xfrm>
              <a:custGeom>
                <a:rect b="b" l="l" r="r" t="t"/>
                <a:pathLst>
                  <a:path extrusionOk="0" h="1185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1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13"/>
              <p:cNvSpPr/>
              <p:nvPr/>
            </p:nvSpPr>
            <p:spPr>
              <a:xfrm>
                <a:off x="8951067" y="4301099"/>
                <a:ext cx="44660" cy="37964"/>
              </a:xfrm>
              <a:custGeom>
                <a:rect b="b" l="l" r="r" t="t"/>
                <a:pathLst>
                  <a:path extrusionOk="0" h="1185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1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3"/>
              <p:cNvSpPr/>
              <p:nvPr/>
            </p:nvSpPr>
            <p:spPr>
              <a:xfrm>
                <a:off x="8814523" y="4558328"/>
                <a:ext cx="44660" cy="38221"/>
              </a:xfrm>
              <a:custGeom>
                <a:rect b="b" l="l" r="r" t="t"/>
                <a:pathLst>
                  <a:path extrusionOk="0" h="1193" w="1394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74" y="1193"/>
                      <a:pt x="798" y="1193"/>
                    </a:cubicBezTo>
                    <a:cubicBezTo>
                      <a:pt x="1131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3"/>
              <p:cNvSpPr/>
              <p:nvPr/>
            </p:nvSpPr>
            <p:spPr>
              <a:xfrm>
                <a:off x="8951067" y="4558328"/>
                <a:ext cx="44660" cy="38221"/>
              </a:xfrm>
              <a:custGeom>
                <a:rect b="b" l="l" r="r" t="t"/>
                <a:pathLst>
                  <a:path extrusionOk="0" h="1193" w="1394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62" y="1193"/>
                      <a:pt x="798" y="1193"/>
                    </a:cubicBezTo>
                    <a:cubicBezTo>
                      <a:pt x="1120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0" name="Google Shape;610;p13"/>
            <p:cNvSpPr/>
            <p:nvPr/>
          </p:nvSpPr>
          <p:spPr>
            <a:xfrm flipH="1" rot="-5400000">
              <a:off x="-3231953" y="-849194"/>
              <a:ext cx="127985" cy="128224"/>
            </a:xfrm>
            <a:custGeom>
              <a:rect b="b" l="l" r="r" t="t"/>
              <a:pathLst>
                <a:path extrusionOk="0" h="5894" w="5883">
                  <a:moveTo>
                    <a:pt x="1" y="0"/>
                  </a:moveTo>
                  <a:lnTo>
                    <a:pt x="1" y="5894"/>
                  </a:lnTo>
                  <a:lnTo>
                    <a:pt x="5882" y="5894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" name="Google Shape;611;p13"/>
          <p:cNvGrpSpPr/>
          <p:nvPr/>
        </p:nvGrpSpPr>
        <p:grpSpPr>
          <a:xfrm>
            <a:off x="3319060" y="2232562"/>
            <a:ext cx="585329" cy="829384"/>
            <a:chOff x="599560" y="476712"/>
            <a:chExt cx="585329" cy="829384"/>
          </a:xfrm>
        </p:grpSpPr>
        <p:sp>
          <p:nvSpPr>
            <p:cNvPr id="612" name="Google Shape;612;p13"/>
            <p:cNvSpPr/>
            <p:nvPr/>
          </p:nvSpPr>
          <p:spPr>
            <a:xfrm flipH="1">
              <a:off x="599570" y="720777"/>
              <a:ext cx="585319" cy="585319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 flipH="1">
              <a:off x="599560" y="532005"/>
              <a:ext cx="106225" cy="105840"/>
            </a:xfrm>
            <a:custGeom>
              <a:rect b="b" l="l" r="r" t="t"/>
              <a:pathLst>
                <a:path extrusionOk="0" h="3299" w="3311">
                  <a:moveTo>
                    <a:pt x="525" y="1"/>
                  </a:moveTo>
                  <a:lnTo>
                    <a:pt x="1" y="524"/>
                  </a:lnTo>
                  <a:lnTo>
                    <a:pt x="1132" y="1656"/>
                  </a:lnTo>
                  <a:lnTo>
                    <a:pt x="1" y="2775"/>
                  </a:lnTo>
                  <a:lnTo>
                    <a:pt x="525" y="3299"/>
                  </a:lnTo>
                  <a:lnTo>
                    <a:pt x="1656" y="2179"/>
                  </a:lnTo>
                  <a:lnTo>
                    <a:pt x="2775" y="3299"/>
                  </a:lnTo>
                  <a:lnTo>
                    <a:pt x="3311" y="2775"/>
                  </a:lnTo>
                  <a:lnTo>
                    <a:pt x="2180" y="1656"/>
                  </a:lnTo>
                  <a:lnTo>
                    <a:pt x="3311" y="524"/>
                  </a:lnTo>
                  <a:lnTo>
                    <a:pt x="2775" y="1"/>
                  </a:lnTo>
                  <a:lnTo>
                    <a:pt x="1656" y="113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13"/>
            <p:cNvGrpSpPr/>
            <p:nvPr/>
          </p:nvGrpSpPr>
          <p:grpSpPr>
            <a:xfrm rot="-5400000">
              <a:off x="972944" y="425918"/>
              <a:ext cx="161127" cy="262714"/>
              <a:chOff x="8814523" y="4301099"/>
              <a:chExt cx="181204" cy="295450"/>
            </a:xfrm>
          </p:grpSpPr>
          <p:sp>
            <p:nvSpPr>
              <p:cNvPr id="615" name="Google Shape;615;p13"/>
              <p:cNvSpPr/>
              <p:nvPr/>
            </p:nvSpPr>
            <p:spPr>
              <a:xfrm>
                <a:off x="8814523" y="4429633"/>
                <a:ext cx="44660" cy="37996"/>
              </a:xfrm>
              <a:custGeom>
                <a:rect b="b" l="l" r="r" t="t"/>
                <a:pathLst>
                  <a:path extrusionOk="0" h="1186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2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3"/>
              <p:cNvSpPr/>
              <p:nvPr/>
            </p:nvSpPr>
            <p:spPr>
              <a:xfrm>
                <a:off x="8951067" y="4429633"/>
                <a:ext cx="44660" cy="37996"/>
              </a:xfrm>
              <a:custGeom>
                <a:rect b="b" l="l" r="r" t="t"/>
                <a:pathLst>
                  <a:path extrusionOk="0" h="1186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2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3"/>
              <p:cNvSpPr/>
              <p:nvPr/>
            </p:nvSpPr>
            <p:spPr>
              <a:xfrm>
                <a:off x="8814523" y="4301099"/>
                <a:ext cx="44660" cy="37964"/>
              </a:xfrm>
              <a:custGeom>
                <a:rect b="b" l="l" r="r" t="t"/>
                <a:pathLst>
                  <a:path extrusionOk="0" h="1185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1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3"/>
              <p:cNvSpPr/>
              <p:nvPr/>
            </p:nvSpPr>
            <p:spPr>
              <a:xfrm>
                <a:off x="8951067" y="4301099"/>
                <a:ext cx="44660" cy="37964"/>
              </a:xfrm>
              <a:custGeom>
                <a:rect b="b" l="l" r="r" t="t"/>
                <a:pathLst>
                  <a:path extrusionOk="0" h="1185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1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3"/>
              <p:cNvSpPr/>
              <p:nvPr/>
            </p:nvSpPr>
            <p:spPr>
              <a:xfrm>
                <a:off x="8814523" y="4558328"/>
                <a:ext cx="44660" cy="38221"/>
              </a:xfrm>
              <a:custGeom>
                <a:rect b="b" l="l" r="r" t="t"/>
                <a:pathLst>
                  <a:path extrusionOk="0" h="1193" w="1394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74" y="1193"/>
                      <a:pt x="798" y="1193"/>
                    </a:cubicBezTo>
                    <a:cubicBezTo>
                      <a:pt x="1131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3"/>
              <p:cNvSpPr/>
              <p:nvPr/>
            </p:nvSpPr>
            <p:spPr>
              <a:xfrm>
                <a:off x="8951067" y="4558328"/>
                <a:ext cx="44660" cy="38221"/>
              </a:xfrm>
              <a:custGeom>
                <a:rect b="b" l="l" r="r" t="t"/>
                <a:pathLst>
                  <a:path extrusionOk="0" h="1193" w="1394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62" y="1193"/>
                      <a:pt x="798" y="1193"/>
                    </a:cubicBezTo>
                    <a:cubicBezTo>
                      <a:pt x="1120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1" name="Google Shape;621;p13"/>
          <p:cNvGrpSpPr/>
          <p:nvPr/>
        </p:nvGrpSpPr>
        <p:grpSpPr>
          <a:xfrm>
            <a:off x="5061650" y="2253334"/>
            <a:ext cx="775238" cy="801244"/>
            <a:chOff x="409650" y="-867466"/>
            <a:chExt cx="775238" cy="801244"/>
          </a:xfrm>
        </p:grpSpPr>
        <p:sp>
          <p:nvSpPr>
            <p:cNvPr id="622" name="Google Shape;622;p13"/>
            <p:cNvSpPr/>
            <p:nvPr/>
          </p:nvSpPr>
          <p:spPr>
            <a:xfrm flipH="1">
              <a:off x="599557" y="-651541"/>
              <a:ext cx="585319" cy="585319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 flipH="1">
              <a:off x="1103666" y="-818353"/>
              <a:ext cx="81222" cy="81222"/>
            </a:xfrm>
            <a:custGeom>
              <a:rect b="b" l="l" r="r" t="t"/>
              <a:pathLst>
                <a:path extrusionOk="0" h="2537" w="2537">
                  <a:moveTo>
                    <a:pt x="1" y="1"/>
                  </a:moveTo>
                  <a:lnTo>
                    <a:pt x="1" y="2537"/>
                  </a:lnTo>
                  <a:lnTo>
                    <a:pt x="2537" y="2537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4" name="Google Shape;624;p13"/>
            <p:cNvGrpSpPr/>
            <p:nvPr/>
          </p:nvGrpSpPr>
          <p:grpSpPr>
            <a:xfrm>
              <a:off x="409650" y="-867466"/>
              <a:ext cx="594164" cy="214200"/>
              <a:chOff x="5038800" y="1904309"/>
              <a:chExt cx="594164" cy="214200"/>
            </a:xfrm>
          </p:grpSpPr>
          <p:sp>
            <p:nvSpPr>
              <p:cNvPr id="625" name="Google Shape;625;p13"/>
              <p:cNvSpPr/>
              <p:nvPr/>
            </p:nvSpPr>
            <p:spPr>
              <a:xfrm flipH="1">
                <a:off x="5047826" y="1955727"/>
                <a:ext cx="585138" cy="79685"/>
              </a:xfrm>
              <a:custGeom>
                <a:rect b="b" l="l" r="r" t="t"/>
                <a:pathLst>
                  <a:path extrusionOk="0" h="2489" w="18277">
                    <a:moveTo>
                      <a:pt x="1869" y="0"/>
                    </a:moveTo>
                    <a:lnTo>
                      <a:pt x="0" y="1893"/>
                    </a:lnTo>
                    <a:lnTo>
                      <a:pt x="322" y="2215"/>
                    </a:lnTo>
                    <a:lnTo>
                      <a:pt x="1869" y="655"/>
                    </a:lnTo>
                    <a:lnTo>
                      <a:pt x="3691" y="2488"/>
                    </a:lnTo>
                    <a:lnTo>
                      <a:pt x="5501" y="655"/>
                    </a:lnTo>
                    <a:lnTo>
                      <a:pt x="7322" y="2488"/>
                    </a:lnTo>
                    <a:lnTo>
                      <a:pt x="9144" y="655"/>
                    </a:lnTo>
                    <a:lnTo>
                      <a:pt x="10954" y="2488"/>
                    </a:lnTo>
                    <a:lnTo>
                      <a:pt x="12775" y="655"/>
                    </a:lnTo>
                    <a:lnTo>
                      <a:pt x="14585" y="2488"/>
                    </a:lnTo>
                    <a:lnTo>
                      <a:pt x="16407" y="655"/>
                    </a:lnTo>
                    <a:lnTo>
                      <a:pt x="17955" y="2215"/>
                    </a:lnTo>
                    <a:lnTo>
                      <a:pt x="18276" y="1893"/>
                    </a:lnTo>
                    <a:lnTo>
                      <a:pt x="16407" y="0"/>
                    </a:lnTo>
                    <a:lnTo>
                      <a:pt x="14585" y="1846"/>
                    </a:lnTo>
                    <a:lnTo>
                      <a:pt x="12775" y="0"/>
                    </a:lnTo>
                    <a:lnTo>
                      <a:pt x="10954" y="1846"/>
                    </a:lnTo>
                    <a:lnTo>
                      <a:pt x="9132" y="0"/>
                    </a:lnTo>
                    <a:lnTo>
                      <a:pt x="7322" y="1846"/>
                    </a:lnTo>
                    <a:lnTo>
                      <a:pt x="5501" y="0"/>
                    </a:lnTo>
                    <a:lnTo>
                      <a:pt x="3691" y="1846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3"/>
              <p:cNvSpPr/>
              <p:nvPr/>
            </p:nvSpPr>
            <p:spPr>
              <a:xfrm rot="-2546309">
                <a:off x="5065809" y="1940062"/>
                <a:ext cx="161382" cy="142695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7" name="Google Shape;627;p13"/>
          <p:cNvGrpSpPr/>
          <p:nvPr/>
        </p:nvGrpSpPr>
        <p:grpSpPr>
          <a:xfrm>
            <a:off x="7160538" y="2226309"/>
            <a:ext cx="594164" cy="828272"/>
            <a:chOff x="-3691300" y="477834"/>
            <a:chExt cx="594164" cy="828272"/>
          </a:xfrm>
        </p:grpSpPr>
        <p:sp>
          <p:nvSpPr>
            <p:cNvPr id="628" name="Google Shape;628;p13"/>
            <p:cNvSpPr/>
            <p:nvPr/>
          </p:nvSpPr>
          <p:spPr>
            <a:xfrm flipH="1">
              <a:off x="-3686880" y="720787"/>
              <a:ext cx="585319" cy="585319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9" name="Google Shape;629;p13"/>
            <p:cNvGrpSpPr/>
            <p:nvPr/>
          </p:nvGrpSpPr>
          <p:grpSpPr>
            <a:xfrm>
              <a:off x="-3691300" y="477834"/>
              <a:ext cx="594164" cy="214200"/>
              <a:chOff x="5038800" y="1904309"/>
              <a:chExt cx="594164" cy="214200"/>
            </a:xfrm>
          </p:grpSpPr>
          <p:sp>
            <p:nvSpPr>
              <p:cNvPr id="630" name="Google Shape;630;p13"/>
              <p:cNvSpPr/>
              <p:nvPr/>
            </p:nvSpPr>
            <p:spPr>
              <a:xfrm flipH="1">
                <a:off x="5047826" y="1955727"/>
                <a:ext cx="585138" cy="79685"/>
              </a:xfrm>
              <a:custGeom>
                <a:rect b="b" l="l" r="r" t="t"/>
                <a:pathLst>
                  <a:path extrusionOk="0" h="2489" w="18277">
                    <a:moveTo>
                      <a:pt x="1869" y="0"/>
                    </a:moveTo>
                    <a:lnTo>
                      <a:pt x="0" y="1893"/>
                    </a:lnTo>
                    <a:lnTo>
                      <a:pt x="322" y="2215"/>
                    </a:lnTo>
                    <a:lnTo>
                      <a:pt x="1869" y="655"/>
                    </a:lnTo>
                    <a:lnTo>
                      <a:pt x="3691" y="2488"/>
                    </a:lnTo>
                    <a:lnTo>
                      <a:pt x="5501" y="655"/>
                    </a:lnTo>
                    <a:lnTo>
                      <a:pt x="7322" y="2488"/>
                    </a:lnTo>
                    <a:lnTo>
                      <a:pt x="9144" y="655"/>
                    </a:lnTo>
                    <a:lnTo>
                      <a:pt x="10954" y="2488"/>
                    </a:lnTo>
                    <a:lnTo>
                      <a:pt x="12775" y="655"/>
                    </a:lnTo>
                    <a:lnTo>
                      <a:pt x="14585" y="2488"/>
                    </a:lnTo>
                    <a:lnTo>
                      <a:pt x="16407" y="655"/>
                    </a:lnTo>
                    <a:lnTo>
                      <a:pt x="17955" y="2215"/>
                    </a:lnTo>
                    <a:lnTo>
                      <a:pt x="18276" y="1893"/>
                    </a:lnTo>
                    <a:lnTo>
                      <a:pt x="16407" y="0"/>
                    </a:lnTo>
                    <a:lnTo>
                      <a:pt x="14585" y="1846"/>
                    </a:lnTo>
                    <a:lnTo>
                      <a:pt x="12775" y="0"/>
                    </a:lnTo>
                    <a:lnTo>
                      <a:pt x="10954" y="1846"/>
                    </a:lnTo>
                    <a:lnTo>
                      <a:pt x="9132" y="0"/>
                    </a:lnTo>
                    <a:lnTo>
                      <a:pt x="7322" y="1846"/>
                    </a:lnTo>
                    <a:lnTo>
                      <a:pt x="5501" y="0"/>
                    </a:lnTo>
                    <a:lnTo>
                      <a:pt x="3691" y="1846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3"/>
              <p:cNvSpPr/>
              <p:nvPr/>
            </p:nvSpPr>
            <p:spPr>
              <a:xfrm rot="-2546309">
                <a:off x="5065809" y="1940062"/>
                <a:ext cx="161382" cy="142695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2" name="Google Shape;632;p13"/>
            <p:cNvSpPr/>
            <p:nvPr/>
          </p:nvSpPr>
          <p:spPr>
            <a:xfrm flipH="1">
              <a:off x="-3686865" y="532005"/>
              <a:ext cx="106225" cy="105840"/>
            </a:xfrm>
            <a:custGeom>
              <a:rect b="b" l="l" r="r" t="t"/>
              <a:pathLst>
                <a:path extrusionOk="0" h="3299" w="3311">
                  <a:moveTo>
                    <a:pt x="525" y="1"/>
                  </a:moveTo>
                  <a:lnTo>
                    <a:pt x="1" y="524"/>
                  </a:lnTo>
                  <a:lnTo>
                    <a:pt x="1132" y="1656"/>
                  </a:lnTo>
                  <a:lnTo>
                    <a:pt x="1" y="2775"/>
                  </a:lnTo>
                  <a:lnTo>
                    <a:pt x="525" y="3299"/>
                  </a:lnTo>
                  <a:lnTo>
                    <a:pt x="1656" y="2179"/>
                  </a:lnTo>
                  <a:lnTo>
                    <a:pt x="2775" y="3299"/>
                  </a:lnTo>
                  <a:lnTo>
                    <a:pt x="3311" y="2775"/>
                  </a:lnTo>
                  <a:lnTo>
                    <a:pt x="2180" y="1656"/>
                  </a:lnTo>
                  <a:lnTo>
                    <a:pt x="3311" y="524"/>
                  </a:lnTo>
                  <a:lnTo>
                    <a:pt x="2775" y="1"/>
                  </a:lnTo>
                  <a:lnTo>
                    <a:pt x="1656" y="113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" name="Google Shape;633;p13"/>
          <p:cNvGrpSpPr/>
          <p:nvPr/>
        </p:nvGrpSpPr>
        <p:grpSpPr>
          <a:xfrm flipH="1">
            <a:off x="99112" y="4676444"/>
            <a:ext cx="129525" cy="371975"/>
            <a:chOff x="179009" y="2072968"/>
            <a:chExt cx="190870" cy="548151"/>
          </a:xfrm>
        </p:grpSpPr>
        <p:sp>
          <p:nvSpPr>
            <p:cNvPr id="634" name="Google Shape;634;p13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3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" name="Google Shape;636;p13"/>
          <p:cNvGrpSpPr/>
          <p:nvPr/>
        </p:nvGrpSpPr>
        <p:grpSpPr>
          <a:xfrm>
            <a:off x="69202" y="147320"/>
            <a:ext cx="189340" cy="308716"/>
            <a:chOff x="8814523" y="4301099"/>
            <a:chExt cx="181204" cy="295450"/>
          </a:xfrm>
        </p:grpSpPr>
        <p:sp>
          <p:nvSpPr>
            <p:cNvPr id="637" name="Google Shape;637;p13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3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13"/>
          <p:cNvSpPr/>
          <p:nvPr/>
        </p:nvSpPr>
        <p:spPr>
          <a:xfrm flipH="1">
            <a:off x="8902577" y="4608574"/>
            <a:ext cx="144696" cy="144734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13"/>
          <p:cNvSpPr/>
          <p:nvPr/>
        </p:nvSpPr>
        <p:spPr>
          <a:xfrm flipH="1">
            <a:off x="8899724" y="4840606"/>
            <a:ext cx="150399" cy="150680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3"/>
          <p:cNvSpPr/>
          <p:nvPr/>
        </p:nvSpPr>
        <p:spPr>
          <a:xfrm>
            <a:off x="8897013" y="389238"/>
            <a:ext cx="129600" cy="1296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13"/>
          <p:cNvSpPr/>
          <p:nvPr/>
        </p:nvSpPr>
        <p:spPr>
          <a:xfrm flipH="1" rot="2700000">
            <a:off x="8889431" y="122301"/>
            <a:ext cx="144693" cy="144730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">
    <p:spTree>
      <p:nvGrpSpPr>
        <p:cNvPr id="3271" name="Shape 3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" name="Google Shape;3272;p122"/>
          <p:cNvSpPr txBox="1"/>
          <p:nvPr>
            <p:ph type="title"/>
          </p:nvPr>
        </p:nvSpPr>
        <p:spPr>
          <a:xfrm>
            <a:off x="3105950" y="363275"/>
            <a:ext cx="29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73" name="Google Shape;3273;p122"/>
          <p:cNvSpPr txBox="1"/>
          <p:nvPr>
            <p:ph idx="1" type="subTitle"/>
          </p:nvPr>
        </p:nvSpPr>
        <p:spPr>
          <a:xfrm>
            <a:off x="760275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274" name="Google Shape;3274;p122"/>
          <p:cNvSpPr txBox="1"/>
          <p:nvPr>
            <p:ph idx="2" type="subTitle"/>
          </p:nvPr>
        </p:nvSpPr>
        <p:spPr>
          <a:xfrm>
            <a:off x="540000" y="2145400"/>
            <a:ext cx="3834000" cy="17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5" name="Google Shape;3275;p122"/>
          <p:cNvSpPr txBox="1"/>
          <p:nvPr>
            <p:ph idx="3" type="subTitle"/>
          </p:nvPr>
        </p:nvSpPr>
        <p:spPr>
          <a:xfrm>
            <a:off x="4564200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276" name="Google Shape;3276;p122"/>
          <p:cNvSpPr txBox="1"/>
          <p:nvPr>
            <p:ph idx="4" type="subTitle"/>
          </p:nvPr>
        </p:nvSpPr>
        <p:spPr>
          <a:xfrm>
            <a:off x="4440600" y="2145400"/>
            <a:ext cx="3834000" cy="17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7" name="Google Shape;3277;p122"/>
          <p:cNvSpPr/>
          <p:nvPr/>
        </p:nvSpPr>
        <p:spPr>
          <a:xfrm>
            <a:off x="6082076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8" name="Google Shape;3278;p122"/>
          <p:cNvSpPr/>
          <p:nvPr/>
        </p:nvSpPr>
        <p:spPr>
          <a:xfrm rot="10800000">
            <a:off x="6965676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9" name="Google Shape;3279;p122"/>
          <p:cNvSpPr/>
          <p:nvPr/>
        </p:nvSpPr>
        <p:spPr>
          <a:xfrm flipH="1" rot="10484947">
            <a:off x="799938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0" name="Google Shape;3280;p122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1" name="Google Shape;3281;p122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2" name="Google Shape;3282;p122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9">
    <p:spTree>
      <p:nvGrpSpPr>
        <p:cNvPr id="3283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123"/>
          <p:cNvSpPr/>
          <p:nvPr/>
        </p:nvSpPr>
        <p:spPr>
          <a:xfrm rot="10800000">
            <a:off x="2251306" y="-128"/>
            <a:ext cx="4462873" cy="1059925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5" name="Google Shape;3285;p123"/>
          <p:cNvSpPr/>
          <p:nvPr/>
        </p:nvSpPr>
        <p:spPr>
          <a:xfrm flipH="1" rot="10799504">
            <a:off x="-6750" y="531"/>
            <a:ext cx="9154265" cy="81230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6" name="Google Shape;3286;p123"/>
          <p:cNvSpPr/>
          <p:nvPr/>
        </p:nvSpPr>
        <p:spPr>
          <a:xfrm rot="-10799504">
            <a:off x="236" y="485"/>
            <a:ext cx="9154265" cy="865690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7" name="Google Shape;3287;p123"/>
          <p:cNvSpPr/>
          <p:nvPr/>
        </p:nvSpPr>
        <p:spPr>
          <a:xfrm flipH="1" rot="-4555973">
            <a:off x="4908829" y="2657012"/>
            <a:ext cx="1457076" cy="4557441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123"/>
          <p:cNvSpPr/>
          <p:nvPr/>
        </p:nvSpPr>
        <p:spPr>
          <a:xfrm flipH="1" rot="10800000">
            <a:off x="1" y="4443074"/>
            <a:ext cx="9154264" cy="836745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9" name="Google Shape;3289;p123"/>
          <p:cNvSpPr/>
          <p:nvPr/>
        </p:nvSpPr>
        <p:spPr>
          <a:xfrm flipH="1" rot="10800000">
            <a:off x="-6750" y="4366693"/>
            <a:ext cx="9161260" cy="91758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0" name="Google Shape;3290;p123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1" name="Google Shape;3291;p123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2" name="Google Shape;3292;p123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3" name="Google Shape;3293;p123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4" name="Google Shape;3294;p123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5" name="Google Shape;3295;p123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6" name="Google Shape;3296;p123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0">
    <p:spTree>
      <p:nvGrpSpPr>
        <p:cNvPr id="3297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Google Shape;3298;p124"/>
          <p:cNvSpPr/>
          <p:nvPr/>
        </p:nvSpPr>
        <p:spPr>
          <a:xfrm flipH="1" rot="10800000">
            <a:off x="1206036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9" name="Google Shape;3299;p124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0" name="Google Shape;3300;p124"/>
          <p:cNvSpPr/>
          <p:nvPr/>
        </p:nvSpPr>
        <p:spPr>
          <a:xfrm rot="10800000">
            <a:off x="-1374513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1" name="Google Shape;3301;p124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2" name="Google Shape;3302;p124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3" name="Google Shape;3303;p124"/>
          <p:cNvSpPr/>
          <p:nvPr/>
        </p:nvSpPr>
        <p:spPr>
          <a:xfrm flipH="1" rot="10800000">
            <a:off x="-77156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4" name="Google Shape;3304;p124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124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124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7" name="Google Shape;3307;p124"/>
          <p:cNvSpPr/>
          <p:nvPr/>
        </p:nvSpPr>
        <p:spPr>
          <a:xfrm flipH="1" rot="10800000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124"/>
          <p:cNvSpPr/>
          <p:nvPr/>
        </p:nvSpPr>
        <p:spPr>
          <a:xfrm flipH="1" rot="10800000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9" name="Google Shape;3309;p124"/>
          <p:cNvSpPr/>
          <p:nvPr/>
        </p:nvSpPr>
        <p:spPr>
          <a:xfrm flipH="1" rot="10800000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1">
    <p:spTree>
      <p:nvGrpSpPr>
        <p:cNvPr id="3310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1" name="Google Shape;3311;p125"/>
          <p:cNvSpPr/>
          <p:nvPr/>
        </p:nvSpPr>
        <p:spPr>
          <a:xfrm flipH="1" rot="-5400000">
            <a:off x="7050252" y="2575411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2" name="Google Shape;3312;p125"/>
          <p:cNvSpPr/>
          <p:nvPr/>
        </p:nvSpPr>
        <p:spPr>
          <a:xfrm rot="-5399497">
            <a:off x="6325430" y="1701197"/>
            <a:ext cx="4515337" cy="1121168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3" name="Google Shape;3313;p125"/>
          <p:cNvSpPr/>
          <p:nvPr/>
        </p:nvSpPr>
        <p:spPr>
          <a:xfrm flipH="1" rot="-5400440">
            <a:off x="5965428" y="1974301"/>
            <a:ext cx="5161707" cy="1194801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4" name="Google Shape;3314;p125"/>
          <p:cNvSpPr/>
          <p:nvPr/>
        </p:nvSpPr>
        <p:spPr>
          <a:xfrm rot="-5400000">
            <a:off x="-1791843" y="1811847"/>
            <a:ext cx="5127422" cy="1543736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125"/>
          <p:cNvSpPr/>
          <p:nvPr/>
        </p:nvSpPr>
        <p:spPr>
          <a:xfrm rot="-5400000">
            <a:off x="-1926425" y="1930649"/>
            <a:ext cx="5143202" cy="1290352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125"/>
          <p:cNvSpPr/>
          <p:nvPr/>
        </p:nvSpPr>
        <p:spPr>
          <a:xfrm flipH="1" rot="-5400000">
            <a:off x="-1877527" y="1881640"/>
            <a:ext cx="5143337" cy="138828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125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125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125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125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125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2" name="Google Shape;3322;p125"/>
          <p:cNvSpPr/>
          <p:nvPr/>
        </p:nvSpPr>
        <p:spPr>
          <a:xfrm flipH="1" rot="10800000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125"/>
          <p:cNvSpPr/>
          <p:nvPr/>
        </p:nvSpPr>
        <p:spPr>
          <a:xfrm flipH="1" rot="10800000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125"/>
          <p:cNvSpPr/>
          <p:nvPr/>
        </p:nvSpPr>
        <p:spPr>
          <a:xfrm flipH="1" rot="10800000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2">
    <p:spTree>
      <p:nvGrpSpPr>
        <p:cNvPr id="3325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p126"/>
          <p:cNvSpPr/>
          <p:nvPr/>
        </p:nvSpPr>
        <p:spPr>
          <a:xfrm flipH="1" rot="-5911893">
            <a:off x="-35827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7" name="Google Shape;3327;p126"/>
          <p:cNvSpPr/>
          <p:nvPr/>
        </p:nvSpPr>
        <p:spPr>
          <a:xfrm flipH="1" rot="-515846">
            <a:off x="-1764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8" name="Google Shape;3328;p126"/>
          <p:cNvSpPr/>
          <p:nvPr/>
        </p:nvSpPr>
        <p:spPr>
          <a:xfrm flipH="1">
            <a:off x="-1788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9" name="Google Shape;3329;p126"/>
          <p:cNvSpPr/>
          <p:nvPr/>
        </p:nvSpPr>
        <p:spPr>
          <a:xfrm flipH="1" rot="4888107">
            <a:off x="1137128" y="4138487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0" name="Google Shape;3330;p126"/>
          <p:cNvSpPr/>
          <p:nvPr/>
        </p:nvSpPr>
        <p:spPr>
          <a:xfrm flipH="1" rot="-9922098">
            <a:off x="-1214868" y="4347472"/>
            <a:ext cx="4858620" cy="984751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1" name="Google Shape;3331;p126"/>
          <p:cNvSpPr/>
          <p:nvPr/>
        </p:nvSpPr>
        <p:spPr>
          <a:xfrm flipH="1" rot="-10346708">
            <a:off x="-752392" y="4478612"/>
            <a:ext cx="4905724" cy="106005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2" name="Google Shape;3332;p126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3" name="Google Shape;3333;p126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4" name="Google Shape;3334;p126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5" name="Google Shape;3335;p126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53">
    <p:spTree>
      <p:nvGrpSpPr>
        <p:cNvPr id="3336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p127"/>
          <p:cNvSpPr/>
          <p:nvPr/>
        </p:nvSpPr>
        <p:spPr>
          <a:xfrm rot="10800000">
            <a:off x="3937512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8" name="Google Shape;3338;p127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9" name="Google Shape;3339;p127"/>
          <p:cNvSpPr/>
          <p:nvPr/>
        </p:nvSpPr>
        <p:spPr>
          <a:xfrm flipH="1" rot="10800000">
            <a:off x="4720014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0" name="Google Shape;3340;p127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1" name="Google Shape;3341;p127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2" name="Google Shape;3342;p127"/>
          <p:cNvSpPr/>
          <p:nvPr/>
        </p:nvSpPr>
        <p:spPr>
          <a:xfrm rot="10800000">
            <a:off x="5220582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3" name="Google Shape;3343;p127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4" name="Google Shape;3344;p127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5" name="Google Shape;3345;p127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6" name="Google Shape;3346;p127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2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4"/>
          <p:cNvSpPr txBox="1"/>
          <p:nvPr>
            <p:ph idx="1" type="subTitle"/>
          </p:nvPr>
        </p:nvSpPr>
        <p:spPr>
          <a:xfrm>
            <a:off x="3344875" y="2916725"/>
            <a:ext cx="49137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649" name="Google Shape;649;p14"/>
          <p:cNvSpPr txBox="1"/>
          <p:nvPr>
            <p:ph hasCustomPrompt="1" type="title"/>
          </p:nvPr>
        </p:nvSpPr>
        <p:spPr>
          <a:xfrm>
            <a:off x="3344875" y="1843925"/>
            <a:ext cx="4913700" cy="9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0" name="Google Shape;650;p14"/>
          <p:cNvSpPr/>
          <p:nvPr/>
        </p:nvSpPr>
        <p:spPr>
          <a:xfrm flipH="1">
            <a:off x="862603" y="4246609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14"/>
          <p:cNvSpPr/>
          <p:nvPr/>
        </p:nvSpPr>
        <p:spPr>
          <a:xfrm flipH="1">
            <a:off x="160125" y="4248887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2" name="Google Shape;652;p14"/>
          <p:cNvGrpSpPr/>
          <p:nvPr/>
        </p:nvGrpSpPr>
        <p:grpSpPr>
          <a:xfrm flipH="1">
            <a:off x="147651" y="4622233"/>
            <a:ext cx="213576" cy="348326"/>
            <a:chOff x="191876" y="116083"/>
            <a:chExt cx="213576" cy="348326"/>
          </a:xfrm>
        </p:grpSpPr>
        <p:sp>
          <p:nvSpPr>
            <p:cNvPr id="653" name="Google Shape;653;p14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14"/>
          <p:cNvGrpSpPr/>
          <p:nvPr/>
        </p:nvGrpSpPr>
        <p:grpSpPr>
          <a:xfrm>
            <a:off x="1536838" y="2593921"/>
            <a:ext cx="1820679" cy="2004808"/>
            <a:chOff x="143428" y="791782"/>
            <a:chExt cx="1170704" cy="1289100"/>
          </a:xfrm>
        </p:grpSpPr>
        <p:grpSp>
          <p:nvGrpSpPr>
            <p:cNvPr id="660" name="Google Shape;660;p14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661" name="Google Shape;661;p14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rect b="b" l="l" r="r" t="t"/>
                <a:pathLst>
                  <a:path extrusionOk="0" h="46185" w="46197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rect b="b" l="l" r="r" t="t"/>
                <a:pathLst>
                  <a:path extrusionOk="0" h="43447" w="43459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rect b="b" l="l" r="r" t="t"/>
                <a:pathLst>
                  <a:path extrusionOk="0" h="40709" w="40721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rect b="b" l="l" r="r" t="t"/>
                <a:pathLst>
                  <a:path extrusionOk="0" h="37986" w="39483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4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rect b="b" l="l" r="r" t="t"/>
                <a:pathLst>
                  <a:path extrusionOk="0" h="35250" w="36636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4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rect b="b" l="l" r="r" t="t"/>
                <a:pathLst>
                  <a:path extrusionOk="0" h="32513" w="33791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4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rect b="b" l="l" r="r" t="t"/>
                <a:pathLst>
                  <a:path extrusionOk="0" h="29777" w="30945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4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rect b="b" l="l" r="r" t="t"/>
                <a:pathLst>
                  <a:path extrusionOk="0" h="27037" w="2810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4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rect b="b" l="l" r="r" t="t"/>
                <a:pathLst>
                  <a:path extrusionOk="0" h="24299" w="25254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4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rect b="b" l="l" r="r" t="t"/>
                <a:pathLst>
                  <a:path extrusionOk="0" h="21563" w="2242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4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rect b="b" l="l" r="r" t="t"/>
                <a:pathLst>
                  <a:path extrusionOk="0" h="18826" w="19575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4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rect b="b" l="l" r="r" t="t"/>
                <a:pathLst>
                  <a:path extrusionOk="0" h="16089" w="1673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4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rect b="b" l="l" r="r" t="t"/>
                <a:pathLst>
                  <a:path extrusionOk="0" h="13358" w="13883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rect b="b" l="l" r="r" t="t"/>
                <a:pathLst>
                  <a:path extrusionOk="0" h="10630" w="11038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4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rect b="b" l="l" r="r" t="t"/>
                <a:pathLst>
                  <a:path extrusionOk="0" h="7899" w="9216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4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rect b="b" l="l" r="r" t="t"/>
                <a:pathLst>
                  <a:path extrusionOk="0" h="5159" w="6014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4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rect b="b" l="l" r="r" t="t"/>
                <a:pathLst>
                  <a:path extrusionOk="0" h="2419" w="2811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4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rect b="b" l="l" r="r" t="t"/>
                <a:pathLst>
                  <a:path extrusionOk="0" h="19038" w="19777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9" name="Google Shape;679;p14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" name="Google Shape;680;p14"/>
          <p:cNvGrpSpPr/>
          <p:nvPr/>
        </p:nvGrpSpPr>
        <p:grpSpPr>
          <a:xfrm flipH="1" rot="5400000">
            <a:off x="174591" y="130128"/>
            <a:ext cx="588555" cy="677357"/>
            <a:chOff x="8369505" y="4354255"/>
            <a:chExt cx="588555" cy="677357"/>
          </a:xfrm>
        </p:grpSpPr>
        <p:sp>
          <p:nvSpPr>
            <p:cNvPr id="681" name="Google Shape;681;p14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Google Shape;698;p14"/>
          <p:cNvGrpSpPr/>
          <p:nvPr/>
        </p:nvGrpSpPr>
        <p:grpSpPr>
          <a:xfrm rot="5400000">
            <a:off x="46" y="-53"/>
            <a:ext cx="937621" cy="937730"/>
            <a:chOff x="-9" y="1693952"/>
            <a:chExt cx="3445869" cy="3446269"/>
          </a:xfrm>
        </p:grpSpPr>
        <p:sp>
          <p:nvSpPr>
            <p:cNvPr id="699" name="Google Shape;699;p14"/>
            <p:cNvSpPr/>
            <p:nvPr/>
          </p:nvSpPr>
          <p:spPr>
            <a:xfrm>
              <a:off x="-9" y="2194746"/>
              <a:ext cx="2945507" cy="2945475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-9" y="3176828"/>
              <a:ext cx="1963426" cy="1963394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485094" y="1693952"/>
              <a:ext cx="2960767" cy="2960767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2" name="Google Shape;702;p14"/>
          <p:cNvSpPr/>
          <p:nvPr/>
        </p:nvSpPr>
        <p:spPr>
          <a:xfrm rot="5400000">
            <a:off x="2102272" y="401540"/>
            <a:ext cx="134279" cy="13453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14"/>
          <p:cNvSpPr/>
          <p:nvPr/>
        </p:nvSpPr>
        <p:spPr>
          <a:xfrm rot="10800000">
            <a:off x="2127439" y="4706037"/>
            <a:ext cx="180477" cy="180454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4" name="Google Shape;704;p14"/>
          <p:cNvGrpSpPr/>
          <p:nvPr/>
        </p:nvGrpSpPr>
        <p:grpSpPr>
          <a:xfrm rot="5400000">
            <a:off x="1973578" y="-10094"/>
            <a:ext cx="135900" cy="390284"/>
            <a:chOff x="179009" y="2072968"/>
            <a:chExt cx="190870" cy="548151"/>
          </a:xfrm>
        </p:grpSpPr>
        <p:sp>
          <p:nvSpPr>
            <p:cNvPr id="705" name="Google Shape;705;p14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14"/>
          <p:cNvGrpSpPr/>
          <p:nvPr/>
        </p:nvGrpSpPr>
        <p:grpSpPr>
          <a:xfrm rot="5400000">
            <a:off x="252503" y="1145178"/>
            <a:ext cx="588555" cy="677357"/>
            <a:chOff x="8369505" y="4354255"/>
            <a:chExt cx="588555" cy="677357"/>
          </a:xfrm>
        </p:grpSpPr>
        <p:sp>
          <p:nvSpPr>
            <p:cNvPr id="708" name="Google Shape;708;p14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25" name="Google Shape;725;p14"/>
          <p:cNvCxnSpPr/>
          <p:nvPr/>
        </p:nvCxnSpPr>
        <p:spPr>
          <a:xfrm rot="10800000">
            <a:off x="2418909" y="13496"/>
            <a:ext cx="0" cy="51165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3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/>
          <p:nvPr>
            <p:ph type="title"/>
          </p:nvPr>
        </p:nvSpPr>
        <p:spPr>
          <a:xfrm>
            <a:off x="4030675" y="1076250"/>
            <a:ext cx="4400100" cy="29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8" name="Google Shape;728;p15"/>
          <p:cNvSpPr/>
          <p:nvPr/>
        </p:nvSpPr>
        <p:spPr>
          <a:xfrm>
            <a:off x="-13175" y="0"/>
            <a:ext cx="47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5"/>
          <p:cNvSpPr/>
          <p:nvPr/>
        </p:nvSpPr>
        <p:spPr>
          <a:xfrm flipH="1">
            <a:off x="155641" y="4899288"/>
            <a:ext cx="134279" cy="13453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15"/>
          <p:cNvSpPr/>
          <p:nvPr/>
        </p:nvSpPr>
        <p:spPr>
          <a:xfrm rot="5400000">
            <a:off x="-77282" y="396836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1" name="Google Shape;731;p15"/>
          <p:cNvGrpSpPr/>
          <p:nvPr/>
        </p:nvGrpSpPr>
        <p:grpSpPr>
          <a:xfrm>
            <a:off x="142217" y="4477218"/>
            <a:ext cx="161127" cy="262714"/>
            <a:chOff x="8814523" y="4301099"/>
            <a:chExt cx="181204" cy="295450"/>
          </a:xfrm>
        </p:grpSpPr>
        <p:sp>
          <p:nvSpPr>
            <p:cNvPr id="732" name="Google Shape;732;p15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8" name="Google Shape;738;p15"/>
          <p:cNvSpPr/>
          <p:nvPr/>
        </p:nvSpPr>
        <p:spPr>
          <a:xfrm rot="10800000">
            <a:off x="6709662" y="4174200"/>
            <a:ext cx="1017373" cy="13862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9" name="Google Shape;739;p15"/>
          <p:cNvGrpSpPr/>
          <p:nvPr/>
        </p:nvGrpSpPr>
        <p:grpSpPr>
          <a:xfrm flipH="1" rot="5400000">
            <a:off x="8015148" y="4048382"/>
            <a:ext cx="135900" cy="390284"/>
            <a:chOff x="179009" y="2072968"/>
            <a:chExt cx="190870" cy="548151"/>
          </a:xfrm>
        </p:grpSpPr>
        <p:sp>
          <p:nvSpPr>
            <p:cNvPr id="740" name="Google Shape;740;p15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2" name="Google Shape;742;p15"/>
          <p:cNvSpPr/>
          <p:nvPr/>
        </p:nvSpPr>
        <p:spPr>
          <a:xfrm flipH="1" rot="10800000">
            <a:off x="7260867" y="830675"/>
            <a:ext cx="1017373" cy="13862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5"/>
          <p:cNvSpPr/>
          <p:nvPr/>
        </p:nvSpPr>
        <p:spPr>
          <a:xfrm flipH="1" rot="-5400000">
            <a:off x="8314092" y="2327088"/>
            <a:ext cx="1017373" cy="13862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5"/>
          <p:cNvSpPr/>
          <p:nvPr/>
        </p:nvSpPr>
        <p:spPr>
          <a:xfrm flipH="1">
            <a:off x="8755654" y="3121251"/>
            <a:ext cx="134279" cy="13453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5" name="Google Shape;745;p15"/>
          <p:cNvGrpSpPr/>
          <p:nvPr/>
        </p:nvGrpSpPr>
        <p:grpSpPr>
          <a:xfrm rot="5400000">
            <a:off x="6740282" y="684704"/>
            <a:ext cx="205079" cy="430568"/>
            <a:chOff x="1567241" y="4124224"/>
            <a:chExt cx="213025" cy="447250"/>
          </a:xfrm>
        </p:grpSpPr>
        <p:sp>
          <p:nvSpPr>
            <p:cNvPr id="746" name="Google Shape;746;p15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5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5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6"/>
          <p:cNvSpPr txBox="1"/>
          <p:nvPr>
            <p:ph idx="1" type="subTitle"/>
          </p:nvPr>
        </p:nvSpPr>
        <p:spPr>
          <a:xfrm flipH="1">
            <a:off x="5111800" y="3654163"/>
            <a:ext cx="18426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750" name="Google Shape;750;p16"/>
          <p:cNvSpPr txBox="1"/>
          <p:nvPr>
            <p:ph idx="2" type="subTitle"/>
          </p:nvPr>
        </p:nvSpPr>
        <p:spPr>
          <a:xfrm flipH="1">
            <a:off x="5111800" y="3317863"/>
            <a:ext cx="1842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751" name="Google Shape;751;p16"/>
          <p:cNvSpPr txBox="1"/>
          <p:nvPr>
            <p:ph idx="3" type="subTitle"/>
          </p:nvPr>
        </p:nvSpPr>
        <p:spPr>
          <a:xfrm flipH="1">
            <a:off x="5111800" y="2247176"/>
            <a:ext cx="18426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752" name="Google Shape;752;p16"/>
          <p:cNvSpPr txBox="1"/>
          <p:nvPr>
            <p:ph idx="4" type="subTitle"/>
          </p:nvPr>
        </p:nvSpPr>
        <p:spPr>
          <a:xfrm flipH="1">
            <a:off x="5111800" y="1910875"/>
            <a:ext cx="1842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753" name="Google Shape;753;p16"/>
          <p:cNvSpPr txBox="1"/>
          <p:nvPr>
            <p:ph type="title"/>
          </p:nvPr>
        </p:nvSpPr>
        <p:spPr>
          <a:xfrm flipH="1">
            <a:off x="4183075" y="539500"/>
            <a:ext cx="4247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4" name="Google Shape;754;p16"/>
          <p:cNvSpPr/>
          <p:nvPr/>
        </p:nvSpPr>
        <p:spPr>
          <a:xfrm rot="5400000">
            <a:off x="8904164" y="4168035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16"/>
          <p:cNvSpPr/>
          <p:nvPr/>
        </p:nvSpPr>
        <p:spPr>
          <a:xfrm rot="5400000">
            <a:off x="8650669" y="4601835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6" name="Google Shape;756;p16"/>
          <p:cNvGrpSpPr/>
          <p:nvPr/>
        </p:nvGrpSpPr>
        <p:grpSpPr>
          <a:xfrm>
            <a:off x="165255" y="153830"/>
            <a:ext cx="588555" cy="677357"/>
            <a:chOff x="8369505" y="4354255"/>
            <a:chExt cx="588555" cy="677357"/>
          </a:xfrm>
        </p:grpSpPr>
        <p:sp>
          <p:nvSpPr>
            <p:cNvPr id="757" name="Google Shape;757;p16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4" name="Google Shape;774;p16"/>
          <p:cNvGrpSpPr/>
          <p:nvPr/>
        </p:nvGrpSpPr>
        <p:grpSpPr>
          <a:xfrm flipH="1">
            <a:off x="199" y="1216875"/>
            <a:ext cx="3926060" cy="3926388"/>
            <a:chOff x="4909222" y="908262"/>
            <a:chExt cx="4234775" cy="4235129"/>
          </a:xfrm>
        </p:grpSpPr>
        <p:sp>
          <p:nvSpPr>
            <p:cNvPr id="775" name="Google Shape;775;p16"/>
            <p:cNvSpPr/>
            <p:nvPr/>
          </p:nvSpPr>
          <p:spPr>
            <a:xfrm flipH="1">
              <a:off x="5524306" y="1523738"/>
              <a:ext cx="3619691" cy="3619652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flipH="1">
              <a:off x="6730983" y="2730567"/>
              <a:ext cx="2412826" cy="2412786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flipH="1">
              <a:off x="4909222" y="908262"/>
              <a:ext cx="3638443" cy="3638443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17"/>
          <p:cNvGrpSpPr/>
          <p:nvPr/>
        </p:nvGrpSpPr>
        <p:grpSpPr>
          <a:xfrm flipH="1">
            <a:off x="4432182" y="4031890"/>
            <a:ext cx="279631" cy="259804"/>
            <a:chOff x="6672" y="3464315"/>
            <a:chExt cx="279631" cy="259804"/>
          </a:xfrm>
        </p:grpSpPr>
        <p:sp>
          <p:nvSpPr>
            <p:cNvPr id="780" name="Google Shape;780;p17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9" name="Google Shape;789;p17"/>
          <p:cNvSpPr/>
          <p:nvPr/>
        </p:nvSpPr>
        <p:spPr>
          <a:xfrm flipH="1">
            <a:off x="112460" y="4555655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17"/>
          <p:cNvSpPr/>
          <p:nvPr/>
        </p:nvSpPr>
        <p:spPr>
          <a:xfrm flipH="1">
            <a:off x="8882716" y="214371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17"/>
          <p:cNvSpPr/>
          <p:nvPr/>
        </p:nvSpPr>
        <p:spPr>
          <a:xfrm flipH="1">
            <a:off x="8197726" y="216676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2" name="Google Shape;792;p17"/>
          <p:cNvGrpSpPr/>
          <p:nvPr/>
        </p:nvGrpSpPr>
        <p:grpSpPr>
          <a:xfrm>
            <a:off x="4909222" y="908262"/>
            <a:ext cx="4234775" cy="4235129"/>
            <a:chOff x="4909222" y="908262"/>
            <a:chExt cx="4234775" cy="4235129"/>
          </a:xfrm>
        </p:grpSpPr>
        <p:sp>
          <p:nvSpPr>
            <p:cNvPr id="793" name="Google Shape;793;p17"/>
            <p:cNvSpPr/>
            <p:nvPr/>
          </p:nvSpPr>
          <p:spPr>
            <a:xfrm flipH="1">
              <a:off x="5524306" y="1523738"/>
              <a:ext cx="3619691" cy="3619652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 flipH="1">
              <a:off x="6730983" y="2730567"/>
              <a:ext cx="2412826" cy="2412786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 flipH="1">
              <a:off x="4909222" y="908262"/>
              <a:ext cx="3638443" cy="3638443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" name="Google Shape;796;p17"/>
          <p:cNvGrpSpPr/>
          <p:nvPr/>
        </p:nvGrpSpPr>
        <p:grpSpPr>
          <a:xfrm>
            <a:off x="83679" y="483231"/>
            <a:ext cx="161127" cy="262714"/>
            <a:chOff x="8814523" y="4301099"/>
            <a:chExt cx="181204" cy="295450"/>
          </a:xfrm>
        </p:grpSpPr>
        <p:sp>
          <p:nvSpPr>
            <p:cNvPr id="797" name="Google Shape;797;p17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7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3" name="Google Shape;803;p17"/>
          <p:cNvSpPr/>
          <p:nvPr/>
        </p:nvSpPr>
        <p:spPr>
          <a:xfrm flipH="1">
            <a:off x="107584" y="935749"/>
            <a:ext cx="127985" cy="12822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17"/>
          <p:cNvSpPr txBox="1"/>
          <p:nvPr>
            <p:ph type="title"/>
          </p:nvPr>
        </p:nvSpPr>
        <p:spPr>
          <a:xfrm>
            <a:off x="960550" y="1269275"/>
            <a:ext cx="3032700" cy="115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5" name="Google Shape;805;p17"/>
          <p:cNvSpPr txBox="1"/>
          <p:nvPr>
            <p:ph idx="1" type="subTitle"/>
          </p:nvPr>
        </p:nvSpPr>
        <p:spPr>
          <a:xfrm>
            <a:off x="960550" y="2420450"/>
            <a:ext cx="3032700" cy="1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6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8"/>
          <p:cNvSpPr/>
          <p:nvPr/>
        </p:nvSpPr>
        <p:spPr>
          <a:xfrm>
            <a:off x="-3000" y="325"/>
            <a:ext cx="2608717" cy="5143367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18"/>
          <p:cNvSpPr/>
          <p:nvPr/>
        </p:nvSpPr>
        <p:spPr>
          <a:xfrm>
            <a:off x="191875" y="1216900"/>
            <a:ext cx="2942151" cy="3098613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8"/>
          <p:cNvSpPr/>
          <p:nvPr/>
        </p:nvSpPr>
        <p:spPr>
          <a:xfrm>
            <a:off x="358588" y="1392549"/>
            <a:ext cx="2608736" cy="274732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0" name="Google Shape;810;p18"/>
          <p:cNvGrpSpPr/>
          <p:nvPr/>
        </p:nvGrpSpPr>
        <p:grpSpPr>
          <a:xfrm>
            <a:off x="2703986" y="3553936"/>
            <a:ext cx="154517" cy="442886"/>
            <a:chOff x="8846561" y="2782361"/>
            <a:chExt cx="154517" cy="442886"/>
          </a:xfrm>
        </p:grpSpPr>
        <p:sp>
          <p:nvSpPr>
            <p:cNvPr id="811" name="Google Shape;811;p18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3" name="Google Shape;813;p18"/>
          <p:cNvSpPr/>
          <p:nvPr/>
        </p:nvSpPr>
        <p:spPr>
          <a:xfrm flipH="1" rot="10800000">
            <a:off x="492791" y="16268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4" name="Google Shape;814;p18"/>
          <p:cNvGrpSpPr/>
          <p:nvPr/>
        </p:nvGrpSpPr>
        <p:grpSpPr>
          <a:xfrm flipH="1" rot="10800000">
            <a:off x="478486" y="1920939"/>
            <a:ext cx="181204" cy="295450"/>
            <a:chOff x="8814523" y="4301099"/>
            <a:chExt cx="181204" cy="295450"/>
          </a:xfrm>
        </p:grpSpPr>
        <p:sp>
          <p:nvSpPr>
            <p:cNvPr id="815" name="Google Shape;815;p18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8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p18"/>
          <p:cNvGrpSpPr/>
          <p:nvPr/>
        </p:nvGrpSpPr>
        <p:grpSpPr>
          <a:xfrm flipH="1">
            <a:off x="8430930" y="164768"/>
            <a:ext cx="588555" cy="677357"/>
            <a:chOff x="8369505" y="4354255"/>
            <a:chExt cx="588555" cy="677357"/>
          </a:xfrm>
        </p:grpSpPr>
        <p:sp>
          <p:nvSpPr>
            <p:cNvPr id="822" name="Google Shape;822;p18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8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8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8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8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8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8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8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8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8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8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" name="Google Shape;839;p18"/>
          <p:cNvGrpSpPr/>
          <p:nvPr/>
        </p:nvGrpSpPr>
        <p:grpSpPr>
          <a:xfrm>
            <a:off x="8684322" y="4723215"/>
            <a:ext cx="279631" cy="259804"/>
            <a:chOff x="6672" y="3464315"/>
            <a:chExt cx="279631" cy="259804"/>
          </a:xfrm>
        </p:grpSpPr>
        <p:sp>
          <p:nvSpPr>
            <p:cNvPr id="840" name="Google Shape;840;p18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9" name="Google Shape;849;p18"/>
          <p:cNvSpPr/>
          <p:nvPr/>
        </p:nvSpPr>
        <p:spPr>
          <a:xfrm>
            <a:off x="8857713" y="44162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18"/>
          <p:cNvSpPr txBox="1"/>
          <p:nvPr>
            <p:ph type="title"/>
          </p:nvPr>
        </p:nvSpPr>
        <p:spPr>
          <a:xfrm>
            <a:off x="3450025" y="1792575"/>
            <a:ext cx="4980900" cy="9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1" name="Google Shape;851;p18"/>
          <p:cNvSpPr txBox="1"/>
          <p:nvPr>
            <p:ph idx="1" type="subTitle"/>
          </p:nvPr>
        </p:nvSpPr>
        <p:spPr>
          <a:xfrm>
            <a:off x="4586575" y="2857275"/>
            <a:ext cx="2707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3">
  <p:cSld name="CUSTOM_6_1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9"/>
          <p:cNvSpPr/>
          <p:nvPr/>
        </p:nvSpPr>
        <p:spPr>
          <a:xfrm flipH="1">
            <a:off x="6535294" y="325"/>
            <a:ext cx="2608717" cy="5143367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9"/>
          <p:cNvSpPr/>
          <p:nvPr/>
        </p:nvSpPr>
        <p:spPr>
          <a:xfrm flipH="1">
            <a:off x="6006985" y="1216900"/>
            <a:ext cx="2942151" cy="3098613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19"/>
          <p:cNvSpPr/>
          <p:nvPr/>
        </p:nvSpPr>
        <p:spPr>
          <a:xfrm flipH="1">
            <a:off x="6173687" y="1392549"/>
            <a:ext cx="2608736" cy="274732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6" name="Google Shape;856;p19"/>
          <p:cNvGrpSpPr/>
          <p:nvPr/>
        </p:nvGrpSpPr>
        <p:grpSpPr>
          <a:xfrm flipH="1">
            <a:off x="6282508" y="3553936"/>
            <a:ext cx="154517" cy="442886"/>
            <a:chOff x="8846561" y="2782361"/>
            <a:chExt cx="154517" cy="442886"/>
          </a:xfrm>
        </p:grpSpPr>
        <p:sp>
          <p:nvSpPr>
            <p:cNvPr id="857" name="Google Shape;857;p19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9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p19"/>
          <p:cNvSpPr/>
          <p:nvPr/>
        </p:nvSpPr>
        <p:spPr>
          <a:xfrm rot="10800000">
            <a:off x="8495625" y="16268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0" name="Google Shape;860;p19"/>
          <p:cNvGrpSpPr/>
          <p:nvPr/>
        </p:nvGrpSpPr>
        <p:grpSpPr>
          <a:xfrm rot="10800000">
            <a:off x="8481321" y="1920939"/>
            <a:ext cx="181204" cy="295450"/>
            <a:chOff x="8814523" y="4301099"/>
            <a:chExt cx="181204" cy="295450"/>
          </a:xfrm>
        </p:grpSpPr>
        <p:sp>
          <p:nvSpPr>
            <p:cNvPr id="861" name="Google Shape;861;p19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9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" name="Google Shape;867;p19"/>
          <p:cNvGrpSpPr/>
          <p:nvPr/>
        </p:nvGrpSpPr>
        <p:grpSpPr>
          <a:xfrm>
            <a:off x="121525" y="164768"/>
            <a:ext cx="588555" cy="677357"/>
            <a:chOff x="8369505" y="4354255"/>
            <a:chExt cx="588555" cy="677357"/>
          </a:xfrm>
        </p:grpSpPr>
        <p:sp>
          <p:nvSpPr>
            <p:cNvPr id="868" name="Google Shape;868;p19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9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19"/>
          <p:cNvGrpSpPr/>
          <p:nvPr/>
        </p:nvGrpSpPr>
        <p:grpSpPr>
          <a:xfrm flipH="1">
            <a:off x="177057" y="4723215"/>
            <a:ext cx="279631" cy="259804"/>
            <a:chOff x="6672" y="3464315"/>
            <a:chExt cx="279631" cy="259804"/>
          </a:xfrm>
        </p:grpSpPr>
        <p:sp>
          <p:nvSpPr>
            <p:cNvPr id="886" name="Google Shape;886;p19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5" name="Google Shape;895;p19"/>
          <p:cNvSpPr/>
          <p:nvPr/>
        </p:nvSpPr>
        <p:spPr>
          <a:xfrm flipH="1">
            <a:off x="177073" y="44162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19"/>
          <p:cNvSpPr txBox="1"/>
          <p:nvPr>
            <p:ph type="title"/>
          </p:nvPr>
        </p:nvSpPr>
        <p:spPr>
          <a:xfrm flipH="1">
            <a:off x="710086" y="1792575"/>
            <a:ext cx="4980900" cy="9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7" name="Google Shape;897;p19"/>
          <p:cNvSpPr txBox="1"/>
          <p:nvPr>
            <p:ph idx="1" type="subTitle"/>
          </p:nvPr>
        </p:nvSpPr>
        <p:spPr>
          <a:xfrm flipH="1">
            <a:off x="1846636" y="2857275"/>
            <a:ext cx="2707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4">
  <p:cSld name="CUSTOM_6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0"/>
          <p:cNvSpPr/>
          <p:nvPr/>
        </p:nvSpPr>
        <p:spPr>
          <a:xfrm>
            <a:off x="-3000" y="325"/>
            <a:ext cx="2608717" cy="5143367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20"/>
          <p:cNvSpPr/>
          <p:nvPr/>
        </p:nvSpPr>
        <p:spPr>
          <a:xfrm>
            <a:off x="191875" y="1216900"/>
            <a:ext cx="2942151" cy="3098613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20"/>
          <p:cNvSpPr/>
          <p:nvPr/>
        </p:nvSpPr>
        <p:spPr>
          <a:xfrm>
            <a:off x="358588" y="1392549"/>
            <a:ext cx="2608736" cy="274732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2" name="Google Shape;902;p20"/>
          <p:cNvGrpSpPr/>
          <p:nvPr/>
        </p:nvGrpSpPr>
        <p:grpSpPr>
          <a:xfrm>
            <a:off x="2703986" y="3553936"/>
            <a:ext cx="154517" cy="442886"/>
            <a:chOff x="8846561" y="2782361"/>
            <a:chExt cx="154517" cy="442886"/>
          </a:xfrm>
        </p:grpSpPr>
        <p:sp>
          <p:nvSpPr>
            <p:cNvPr id="903" name="Google Shape;903;p20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0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5" name="Google Shape;905;p20"/>
          <p:cNvSpPr/>
          <p:nvPr/>
        </p:nvSpPr>
        <p:spPr>
          <a:xfrm flipH="1" rot="10800000">
            <a:off x="492791" y="16268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6" name="Google Shape;906;p20"/>
          <p:cNvGrpSpPr/>
          <p:nvPr/>
        </p:nvGrpSpPr>
        <p:grpSpPr>
          <a:xfrm flipH="1" rot="10800000">
            <a:off x="478486" y="1920939"/>
            <a:ext cx="181204" cy="295450"/>
            <a:chOff x="8814523" y="4301099"/>
            <a:chExt cx="181204" cy="295450"/>
          </a:xfrm>
        </p:grpSpPr>
        <p:sp>
          <p:nvSpPr>
            <p:cNvPr id="907" name="Google Shape;907;p20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0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0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0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0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0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" name="Google Shape;913;p20"/>
          <p:cNvGrpSpPr/>
          <p:nvPr/>
        </p:nvGrpSpPr>
        <p:grpSpPr>
          <a:xfrm flipH="1">
            <a:off x="8430930" y="164768"/>
            <a:ext cx="588555" cy="677357"/>
            <a:chOff x="8369505" y="4354255"/>
            <a:chExt cx="588555" cy="677357"/>
          </a:xfrm>
        </p:grpSpPr>
        <p:sp>
          <p:nvSpPr>
            <p:cNvPr id="914" name="Google Shape;914;p20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0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0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0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0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" name="Google Shape;931;p20"/>
          <p:cNvGrpSpPr/>
          <p:nvPr/>
        </p:nvGrpSpPr>
        <p:grpSpPr>
          <a:xfrm>
            <a:off x="8684322" y="4723215"/>
            <a:ext cx="279631" cy="259804"/>
            <a:chOff x="6672" y="3464315"/>
            <a:chExt cx="279631" cy="259804"/>
          </a:xfrm>
        </p:grpSpPr>
        <p:sp>
          <p:nvSpPr>
            <p:cNvPr id="932" name="Google Shape;932;p20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1" name="Google Shape;941;p20"/>
          <p:cNvSpPr/>
          <p:nvPr/>
        </p:nvSpPr>
        <p:spPr>
          <a:xfrm>
            <a:off x="8857713" y="44162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20"/>
          <p:cNvSpPr txBox="1"/>
          <p:nvPr>
            <p:ph type="title"/>
          </p:nvPr>
        </p:nvSpPr>
        <p:spPr>
          <a:xfrm>
            <a:off x="3450025" y="1792575"/>
            <a:ext cx="4980900" cy="9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43" name="Google Shape;943;p20"/>
          <p:cNvSpPr txBox="1"/>
          <p:nvPr>
            <p:ph idx="1" type="subTitle"/>
          </p:nvPr>
        </p:nvSpPr>
        <p:spPr>
          <a:xfrm>
            <a:off x="4586575" y="2857275"/>
            <a:ext cx="2707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/>
          <p:nvPr/>
        </p:nvSpPr>
        <p:spPr>
          <a:xfrm>
            <a:off x="5525" y="-1225"/>
            <a:ext cx="9143969" cy="1903504"/>
          </a:xfrm>
          <a:custGeom>
            <a:rect b="b" l="l" r="r" t="t"/>
            <a:pathLst>
              <a:path extrusionOk="0" h="160735" w="44209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"/>
          <p:cNvSpPr/>
          <p:nvPr/>
        </p:nvSpPr>
        <p:spPr>
          <a:xfrm>
            <a:off x="3688662" y="1094850"/>
            <a:ext cx="1766371" cy="1766392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"/>
          <p:cNvSpPr/>
          <p:nvPr/>
        </p:nvSpPr>
        <p:spPr>
          <a:xfrm>
            <a:off x="3843622" y="1249820"/>
            <a:ext cx="1456430" cy="145644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"/>
          <p:cNvSpPr/>
          <p:nvPr/>
        </p:nvSpPr>
        <p:spPr>
          <a:xfrm>
            <a:off x="8215301" y="4895571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"/>
          <p:cNvSpPr/>
          <p:nvPr/>
        </p:nvSpPr>
        <p:spPr>
          <a:xfrm>
            <a:off x="8400930" y="4897849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3"/>
          <p:cNvGrpSpPr/>
          <p:nvPr/>
        </p:nvGrpSpPr>
        <p:grpSpPr>
          <a:xfrm>
            <a:off x="8846561" y="2203086"/>
            <a:ext cx="154517" cy="442886"/>
            <a:chOff x="8846561" y="2782361"/>
            <a:chExt cx="154517" cy="442886"/>
          </a:xfrm>
        </p:grpSpPr>
        <p:sp>
          <p:nvSpPr>
            <p:cNvPr id="147" name="Google Shape;147;p3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3"/>
          <p:cNvGrpSpPr/>
          <p:nvPr/>
        </p:nvGrpSpPr>
        <p:grpSpPr>
          <a:xfrm>
            <a:off x="8814523" y="3721824"/>
            <a:ext cx="181204" cy="295450"/>
            <a:chOff x="8814523" y="4301099"/>
            <a:chExt cx="181204" cy="295450"/>
          </a:xfrm>
        </p:grpSpPr>
        <p:sp>
          <p:nvSpPr>
            <p:cNvPr id="150" name="Google Shape;150;p3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3"/>
          <p:cNvSpPr/>
          <p:nvPr/>
        </p:nvSpPr>
        <p:spPr>
          <a:xfrm>
            <a:off x="179910" y="2203063"/>
            <a:ext cx="152679" cy="15296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3"/>
          <p:cNvGrpSpPr/>
          <p:nvPr/>
        </p:nvGrpSpPr>
        <p:grpSpPr>
          <a:xfrm>
            <a:off x="179005" y="2907021"/>
            <a:ext cx="154529" cy="443783"/>
            <a:chOff x="179009" y="2072968"/>
            <a:chExt cx="190870" cy="548151"/>
          </a:xfrm>
        </p:grpSpPr>
        <p:sp>
          <p:nvSpPr>
            <p:cNvPr id="158" name="Google Shape;158;p3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3"/>
          <p:cNvGrpSpPr/>
          <p:nvPr/>
        </p:nvGrpSpPr>
        <p:grpSpPr>
          <a:xfrm>
            <a:off x="179000" y="4719815"/>
            <a:ext cx="279631" cy="259804"/>
            <a:chOff x="6672" y="3464315"/>
            <a:chExt cx="279631" cy="259804"/>
          </a:xfrm>
        </p:grpSpPr>
        <p:sp>
          <p:nvSpPr>
            <p:cNvPr id="161" name="Google Shape;161;p3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3"/>
          <p:cNvSpPr/>
          <p:nvPr/>
        </p:nvSpPr>
        <p:spPr>
          <a:xfrm>
            <a:off x="606990" y="48737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"/>
          <p:cNvSpPr txBox="1"/>
          <p:nvPr>
            <p:ph hasCustomPrompt="1" type="title"/>
          </p:nvPr>
        </p:nvSpPr>
        <p:spPr>
          <a:xfrm>
            <a:off x="3525300" y="1249825"/>
            <a:ext cx="2093400" cy="14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2" name="Google Shape;172;p3"/>
          <p:cNvSpPr txBox="1"/>
          <p:nvPr>
            <p:ph idx="1" type="subTitle"/>
          </p:nvPr>
        </p:nvSpPr>
        <p:spPr>
          <a:xfrm>
            <a:off x="3218100" y="3657950"/>
            <a:ext cx="27078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3" name="Google Shape;173;p3"/>
          <p:cNvSpPr txBox="1"/>
          <p:nvPr>
            <p:ph idx="2" type="title"/>
          </p:nvPr>
        </p:nvSpPr>
        <p:spPr>
          <a:xfrm>
            <a:off x="2418150" y="2981762"/>
            <a:ext cx="43077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5">
  <p:cSld name="CUSTOM_6_1_1_1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1"/>
          <p:cNvSpPr/>
          <p:nvPr/>
        </p:nvSpPr>
        <p:spPr>
          <a:xfrm flipH="1">
            <a:off x="6535294" y="325"/>
            <a:ext cx="2608717" cy="5143367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21"/>
          <p:cNvSpPr/>
          <p:nvPr/>
        </p:nvSpPr>
        <p:spPr>
          <a:xfrm flipH="1">
            <a:off x="6006985" y="1216900"/>
            <a:ext cx="2942151" cy="3098613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21"/>
          <p:cNvSpPr/>
          <p:nvPr/>
        </p:nvSpPr>
        <p:spPr>
          <a:xfrm flipH="1">
            <a:off x="6173687" y="1392549"/>
            <a:ext cx="2608736" cy="274732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8" name="Google Shape;948;p21"/>
          <p:cNvGrpSpPr/>
          <p:nvPr/>
        </p:nvGrpSpPr>
        <p:grpSpPr>
          <a:xfrm flipH="1">
            <a:off x="6282508" y="3553936"/>
            <a:ext cx="154517" cy="442886"/>
            <a:chOff x="8846561" y="2782361"/>
            <a:chExt cx="154517" cy="442886"/>
          </a:xfrm>
        </p:grpSpPr>
        <p:sp>
          <p:nvSpPr>
            <p:cNvPr id="949" name="Google Shape;949;p21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1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1" name="Google Shape;951;p21"/>
          <p:cNvSpPr/>
          <p:nvPr/>
        </p:nvSpPr>
        <p:spPr>
          <a:xfrm rot="10800000">
            <a:off x="8495625" y="16268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2" name="Google Shape;952;p21"/>
          <p:cNvGrpSpPr/>
          <p:nvPr/>
        </p:nvGrpSpPr>
        <p:grpSpPr>
          <a:xfrm rot="10800000">
            <a:off x="8481321" y="1920939"/>
            <a:ext cx="181204" cy="295450"/>
            <a:chOff x="8814523" y="4301099"/>
            <a:chExt cx="181204" cy="295450"/>
          </a:xfrm>
        </p:grpSpPr>
        <p:sp>
          <p:nvSpPr>
            <p:cNvPr id="953" name="Google Shape;953;p21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1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1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1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1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" name="Google Shape;959;p21"/>
          <p:cNvGrpSpPr/>
          <p:nvPr/>
        </p:nvGrpSpPr>
        <p:grpSpPr>
          <a:xfrm>
            <a:off x="121525" y="164768"/>
            <a:ext cx="588555" cy="677357"/>
            <a:chOff x="8369505" y="4354255"/>
            <a:chExt cx="588555" cy="677357"/>
          </a:xfrm>
        </p:grpSpPr>
        <p:sp>
          <p:nvSpPr>
            <p:cNvPr id="960" name="Google Shape;960;p21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1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1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1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1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1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1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1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1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1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1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1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1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1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1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1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1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Google Shape;977;p21"/>
          <p:cNvGrpSpPr/>
          <p:nvPr/>
        </p:nvGrpSpPr>
        <p:grpSpPr>
          <a:xfrm flipH="1">
            <a:off x="177057" y="4723215"/>
            <a:ext cx="279631" cy="259804"/>
            <a:chOff x="6672" y="3464315"/>
            <a:chExt cx="279631" cy="259804"/>
          </a:xfrm>
        </p:grpSpPr>
        <p:sp>
          <p:nvSpPr>
            <p:cNvPr id="978" name="Google Shape;978;p21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1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1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1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1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1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7" name="Google Shape;987;p21"/>
          <p:cNvSpPr/>
          <p:nvPr/>
        </p:nvSpPr>
        <p:spPr>
          <a:xfrm flipH="1">
            <a:off x="177073" y="44162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21"/>
          <p:cNvSpPr txBox="1"/>
          <p:nvPr>
            <p:ph type="title"/>
          </p:nvPr>
        </p:nvSpPr>
        <p:spPr>
          <a:xfrm flipH="1">
            <a:off x="710086" y="1792575"/>
            <a:ext cx="4980900" cy="9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9" name="Google Shape;989;p21"/>
          <p:cNvSpPr txBox="1"/>
          <p:nvPr>
            <p:ph idx="1" type="subTitle"/>
          </p:nvPr>
        </p:nvSpPr>
        <p:spPr>
          <a:xfrm flipH="1">
            <a:off x="1846636" y="2857275"/>
            <a:ext cx="2707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22"/>
          <p:cNvSpPr txBox="1"/>
          <p:nvPr>
            <p:ph type="title"/>
          </p:nvPr>
        </p:nvSpPr>
        <p:spPr>
          <a:xfrm>
            <a:off x="1054300" y="1030375"/>
            <a:ext cx="3032700" cy="6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92" name="Google Shape;992;p22"/>
          <p:cNvSpPr txBox="1"/>
          <p:nvPr>
            <p:ph idx="1" type="subTitle"/>
          </p:nvPr>
        </p:nvSpPr>
        <p:spPr>
          <a:xfrm>
            <a:off x="4295500" y="1030375"/>
            <a:ext cx="3978300" cy="6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3" name="Google Shape;993;p22"/>
          <p:cNvSpPr/>
          <p:nvPr/>
        </p:nvSpPr>
        <p:spPr>
          <a:xfrm flipH="1" rot="5400000">
            <a:off x="4107671" y="111984"/>
            <a:ext cx="928659" cy="9134374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22"/>
          <p:cNvSpPr/>
          <p:nvPr/>
        </p:nvSpPr>
        <p:spPr>
          <a:xfrm flipH="1" rot="5400000">
            <a:off x="3022249" y="2049924"/>
            <a:ext cx="2711149" cy="2855352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5" name="Google Shape;995;p22"/>
          <p:cNvGrpSpPr/>
          <p:nvPr/>
        </p:nvGrpSpPr>
        <p:grpSpPr>
          <a:xfrm flipH="1" rot="5400000">
            <a:off x="8757882" y="118003"/>
            <a:ext cx="279631" cy="259804"/>
            <a:chOff x="6672" y="3464315"/>
            <a:chExt cx="279631" cy="259804"/>
          </a:xfrm>
        </p:grpSpPr>
        <p:sp>
          <p:nvSpPr>
            <p:cNvPr id="996" name="Google Shape;996;p22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5" name="Google Shape;1005;p22"/>
          <p:cNvSpPr/>
          <p:nvPr/>
        </p:nvSpPr>
        <p:spPr>
          <a:xfrm flipH="1">
            <a:off x="111135" y="101305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22"/>
          <p:cNvSpPr/>
          <p:nvPr/>
        </p:nvSpPr>
        <p:spPr>
          <a:xfrm flipH="1" rot="5400000">
            <a:off x="8857084" y="1188048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22"/>
          <p:cNvSpPr/>
          <p:nvPr/>
        </p:nvSpPr>
        <p:spPr>
          <a:xfrm flipH="1" rot="5400000">
            <a:off x="8603590" y="755785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8" name="Google Shape;1008;p22"/>
          <p:cNvGrpSpPr/>
          <p:nvPr/>
        </p:nvGrpSpPr>
        <p:grpSpPr>
          <a:xfrm>
            <a:off x="83679" y="396956"/>
            <a:ext cx="161127" cy="262714"/>
            <a:chOff x="8814523" y="4301099"/>
            <a:chExt cx="181204" cy="295450"/>
          </a:xfrm>
        </p:grpSpPr>
        <p:sp>
          <p:nvSpPr>
            <p:cNvPr id="1009" name="Google Shape;1009;p2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5" name="Google Shape;1015;p22"/>
          <p:cNvSpPr/>
          <p:nvPr/>
        </p:nvSpPr>
        <p:spPr>
          <a:xfrm flipH="1">
            <a:off x="107584" y="849474"/>
            <a:ext cx="127985" cy="12822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6" name="Google Shape;1016;p22"/>
          <p:cNvGrpSpPr/>
          <p:nvPr/>
        </p:nvGrpSpPr>
        <p:grpSpPr>
          <a:xfrm>
            <a:off x="8209138" y="3295688"/>
            <a:ext cx="934862" cy="919169"/>
            <a:chOff x="1196125" y="2476075"/>
            <a:chExt cx="421850" cy="414750"/>
          </a:xfrm>
        </p:grpSpPr>
        <p:sp>
          <p:nvSpPr>
            <p:cNvPr id="1017" name="Google Shape;1017;p22"/>
            <p:cNvSpPr/>
            <p:nvPr/>
          </p:nvSpPr>
          <p:spPr>
            <a:xfrm>
              <a:off x="1443400" y="2723350"/>
              <a:ext cx="174575" cy="167475"/>
            </a:xfrm>
            <a:custGeom>
              <a:rect b="b" l="l" r="r" t="t"/>
              <a:pathLst>
                <a:path extrusionOk="0" h="6699" w="6983">
                  <a:moveTo>
                    <a:pt x="6915" y="1"/>
                  </a:moveTo>
                  <a:cubicBezTo>
                    <a:pt x="3180" y="1"/>
                    <a:pt x="122" y="2964"/>
                    <a:pt x="0" y="6699"/>
                  </a:cubicBezTo>
                  <a:lnTo>
                    <a:pt x="6982" y="6699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1196125" y="2476075"/>
              <a:ext cx="421850" cy="414750"/>
            </a:xfrm>
            <a:custGeom>
              <a:rect b="b" l="l" r="r" t="t"/>
              <a:pathLst>
                <a:path extrusionOk="0" h="16590" w="16874">
                  <a:moveTo>
                    <a:pt x="16806" y="1"/>
                  </a:moveTo>
                  <a:cubicBezTo>
                    <a:pt x="7605" y="14"/>
                    <a:pt x="122" y="7402"/>
                    <a:pt x="0" y="16590"/>
                  </a:cubicBezTo>
                  <a:lnTo>
                    <a:pt x="162" y="16590"/>
                  </a:lnTo>
                  <a:cubicBezTo>
                    <a:pt x="298" y="7483"/>
                    <a:pt x="7699" y="177"/>
                    <a:pt x="16806" y="163"/>
                  </a:cubicBezTo>
                  <a:lnTo>
                    <a:pt x="16873" y="163"/>
                  </a:lnTo>
                  <a:lnTo>
                    <a:pt x="16873" y="1"/>
                  </a:lnTo>
                  <a:close/>
                  <a:moveTo>
                    <a:pt x="16806" y="1002"/>
                  </a:moveTo>
                  <a:cubicBezTo>
                    <a:pt x="8159" y="1016"/>
                    <a:pt x="1123" y="7944"/>
                    <a:pt x="1001" y="16590"/>
                  </a:cubicBezTo>
                  <a:lnTo>
                    <a:pt x="1164" y="16590"/>
                  </a:lnTo>
                  <a:cubicBezTo>
                    <a:pt x="1299" y="8038"/>
                    <a:pt x="8254" y="1178"/>
                    <a:pt x="16806" y="1165"/>
                  </a:cubicBezTo>
                  <a:lnTo>
                    <a:pt x="16873" y="1165"/>
                  </a:lnTo>
                  <a:lnTo>
                    <a:pt x="16873" y="1002"/>
                  </a:lnTo>
                  <a:close/>
                  <a:moveTo>
                    <a:pt x="16806" y="2003"/>
                  </a:moveTo>
                  <a:cubicBezTo>
                    <a:pt x="8714" y="2017"/>
                    <a:pt x="2138" y="8498"/>
                    <a:pt x="2003" y="16590"/>
                  </a:cubicBezTo>
                  <a:lnTo>
                    <a:pt x="2165" y="16590"/>
                  </a:lnTo>
                  <a:cubicBezTo>
                    <a:pt x="2300" y="8593"/>
                    <a:pt x="8809" y="2179"/>
                    <a:pt x="16806" y="2179"/>
                  </a:cubicBezTo>
                  <a:lnTo>
                    <a:pt x="16873" y="2179"/>
                  </a:lnTo>
                  <a:lnTo>
                    <a:pt x="16873" y="2003"/>
                  </a:lnTo>
                  <a:close/>
                  <a:moveTo>
                    <a:pt x="16806" y="3005"/>
                  </a:moveTo>
                  <a:cubicBezTo>
                    <a:pt x="9269" y="3018"/>
                    <a:pt x="3139" y="9053"/>
                    <a:pt x="3004" y="16590"/>
                  </a:cubicBezTo>
                  <a:lnTo>
                    <a:pt x="3180" y="16590"/>
                  </a:lnTo>
                  <a:cubicBezTo>
                    <a:pt x="3302" y="9148"/>
                    <a:pt x="9364" y="3181"/>
                    <a:pt x="16806" y="3181"/>
                  </a:cubicBezTo>
                  <a:lnTo>
                    <a:pt x="16873" y="3181"/>
                  </a:lnTo>
                  <a:lnTo>
                    <a:pt x="16873" y="3005"/>
                  </a:lnTo>
                  <a:close/>
                  <a:moveTo>
                    <a:pt x="16806" y="4020"/>
                  </a:moveTo>
                  <a:cubicBezTo>
                    <a:pt x="9824" y="4020"/>
                    <a:pt x="4141" y="9608"/>
                    <a:pt x="4005" y="16590"/>
                  </a:cubicBezTo>
                  <a:lnTo>
                    <a:pt x="4181" y="16590"/>
                  </a:lnTo>
                  <a:cubicBezTo>
                    <a:pt x="4303" y="9703"/>
                    <a:pt x="9918" y="4195"/>
                    <a:pt x="16806" y="4182"/>
                  </a:cubicBezTo>
                  <a:lnTo>
                    <a:pt x="16873" y="4182"/>
                  </a:lnTo>
                  <a:lnTo>
                    <a:pt x="16873" y="4020"/>
                  </a:lnTo>
                  <a:close/>
                  <a:moveTo>
                    <a:pt x="16806" y="5021"/>
                  </a:moveTo>
                  <a:cubicBezTo>
                    <a:pt x="10378" y="5021"/>
                    <a:pt x="5142" y="10163"/>
                    <a:pt x="5007" y="16590"/>
                  </a:cubicBezTo>
                  <a:lnTo>
                    <a:pt x="5183" y="16590"/>
                  </a:lnTo>
                  <a:cubicBezTo>
                    <a:pt x="5304" y="10257"/>
                    <a:pt x="10473" y="5197"/>
                    <a:pt x="16806" y="5183"/>
                  </a:cubicBezTo>
                  <a:lnTo>
                    <a:pt x="16873" y="5183"/>
                  </a:lnTo>
                  <a:lnTo>
                    <a:pt x="16873" y="5021"/>
                  </a:lnTo>
                  <a:close/>
                  <a:moveTo>
                    <a:pt x="16806" y="6022"/>
                  </a:moveTo>
                  <a:cubicBezTo>
                    <a:pt x="10933" y="6022"/>
                    <a:pt x="6143" y="10717"/>
                    <a:pt x="6021" y="16590"/>
                  </a:cubicBezTo>
                  <a:lnTo>
                    <a:pt x="6184" y="16590"/>
                  </a:lnTo>
                  <a:cubicBezTo>
                    <a:pt x="6319" y="10812"/>
                    <a:pt x="11028" y="6198"/>
                    <a:pt x="16806" y="6184"/>
                  </a:cubicBezTo>
                  <a:lnTo>
                    <a:pt x="16873" y="6184"/>
                  </a:lnTo>
                  <a:lnTo>
                    <a:pt x="16873" y="6022"/>
                  </a:lnTo>
                  <a:close/>
                  <a:moveTo>
                    <a:pt x="16806" y="7023"/>
                  </a:moveTo>
                  <a:cubicBezTo>
                    <a:pt x="11488" y="7037"/>
                    <a:pt x="7145" y="11272"/>
                    <a:pt x="7023" y="16590"/>
                  </a:cubicBezTo>
                  <a:lnTo>
                    <a:pt x="7185" y="16590"/>
                  </a:lnTo>
                  <a:cubicBezTo>
                    <a:pt x="7320" y="11367"/>
                    <a:pt x="11583" y="7199"/>
                    <a:pt x="16806" y="7199"/>
                  </a:cubicBezTo>
                  <a:lnTo>
                    <a:pt x="16873" y="7199"/>
                  </a:lnTo>
                  <a:lnTo>
                    <a:pt x="16873" y="7023"/>
                  </a:lnTo>
                  <a:close/>
                  <a:moveTo>
                    <a:pt x="16806" y="8025"/>
                  </a:moveTo>
                  <a:cubicBezTo>
                    <a:pt x="12043" y="8038"/>
                    <a:pt x="8159" y="11827"/>
                    <a:pt x="8024" y="16590"/>
                  </a:cubicBezTo>
                  <a:lnTo>
                    <a:pt x="8200" y="16590"/>
                  </a:lnTo>
                  <a:cubicBezTo>
                    <a:pt x="8322" y="11922"/>
                    <a:pt x="12138" y="8187"/>
                    <a:pt x="16806" y="8187"/>
                  </a:cubicBezTo>
                  <a:lnTo>
                    <a:pt x="16873" y="8187"/>
                  </a:lnTo>
                  <a:lnTo>
                    <a:pt x="16873" y="8025"/>
                  </a:lnTo>
                  <a:close/>
                  <a:moveTo>
                    <a:pt x="16806" y="9040"/>
                  </a:moveTo>
                  <a:cubicBezTo>
                    <a:pt x="12598" y="9040"/>
                    <a:pt x="9147" y="12382"/>
                    <a:pt x="9025" y="16590"/>
                  </a:cubicBezTo>
                  <a:lnTo>
                    <a:pt x="9201" y="16590"/>
                  </a:lnTo>
                  <a:cubicBezTo>
                    <a:pt x="9323" y="12476"/>
                    <a:pt x="12692" y="9202"/>
                    <a:pt x="16806" y="9202"/>
                  </a:cubicBezTo>
                  <a:lnTo>
                    <a:pt x="16873" y="9202"/>
                  </a:lnTo>
                  <a:lnTo>
                    <a:pt x="16873" y="90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" name="Google Shape;1019;p22"/>
          <p:cNvGrpSpPr/>
          <p:nvPr/>
        </p:nvGrpSpPr>
        <p:grpSpPr>
          <a:xfrm>
            <a:off x="7848" y="1706298"/>
            <a:ext cx="663649" cy="1661124"/>
            <a:chOff x="7860" y="2857850"/>
            <a:chExt cx="582251" cy="1457382"/>
          </a:xfrm>
        </p:grpSpPr>
        <p:sp>
          <p:nvSpPr>
            <p:cNvPr id="1020" name="Google Shape;1020;p22"/>
            <p:cNvSpPr/>
            <p:nvPr/>
          </p:nvSpPr>
          <p:spPr>
            <a:xfrm>
              <a:off x="7860" y="3328181"/>
              <a:ext cx="142018" cy="517931"/>
            </a:xfrm>
            <a:custGeom>
              <a:rect b="b" l="l" r="r" t="t"/>
              <a:pathLst>
                <a:path extrusionOk="0" h="11652" w="3195">
                  <a:moveTo>
                    <a:pt x="1" y="1"/>
                  </a:moveTo>
                  <a:lnTo>
                    <a:pt x="1" y="11651"/>
                  </a:lnTo>
                  <a:cubicBezTo>
                    <a:pt x="1990" y="10379"/>
                    <a:pt x="3194" y="8187"/>
                    <a:pt x="3194" y="5833"/>
                  </a:cubicBezTo>
                  <a:cubicBezTo>
                    <a:pt x="3194" y="3465"/>
                    <a:pt x="1990" y="127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4400">
              <a:solidFill>
                <a:schemeClr val="lt1"/>
              </a:solidFill>
              <a:prstDash val="solid"/>
              <a:miter lim="1353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7860" y="2857850"/>
              <a:ext cx="582251" cy="1457382"/>
            </a:xfrm>
            <a:custGeom>
              <a:rect b="b" l="l" r="r" t="t"/>
              <a:pathLst>
                <a:path extrusionOk="0" h="32787" w="13099">
                  <a:moveTo>
                    <a:pt x="1" y="9567"/>
                  </a:moveTo>
                  <a:lnTo>
                    <a:pt x="1" y="9770"/>
                  </a:lnTo>
                  <a:cubicBezTo>
                    <a:pt x="2409" y="11110"/>
                    <a:pt x="3884" y="13654"/>
                    <a:pt x="3884" y="16400"/>
                  </a:cubicBezTo>
                  <a:cubicBezTo>
                    <a:pt x="3884" y="19161"/>
                    <a:pt x="2409" y="21691"/>
                    <a:pt x="1" y="23044"/>
                  </a:cubicBezTo>
                  <a:lnTo>
                    <a:pt x="1" y="23233"/>
                  </a:lnTo>
                  <a:cubicBezTo>
                    <a:pt x="2504" y="21867"/>
                    <a:pt x="4060" y="19255"/>
                    <a:pt x="4060" y="16400"/>
                  </a:cubicBezTo>
                  <a:cubicBezTo>
                    <a:pt x="4060" y="13559"/>
                    <a:pt x="2504" y="10934"/>
                    <a:pt x="1" y="9567"/>
                  </a:cubicBezTo>
                  <a:close/>
                  <a:moveTo>
                    <a:pt x="1" y="8444"/>
                  </a:moveTo>
                  <a:lnTo>
                    <a:pt x="1" y="8634"/>
                  </a:lnTo>
                  <a:cubicBezTo>
                    <a:pt x="2991" y="10054"/>
                    <a:pt x="4899" y="13085"/>
                    <a:pt x="4899" y="16400"/>
                  </a:cubicBezTo>
                  <a:cubicBezTo>
                    <a:pt x="4899" y="19715"/>
                    <a:pt x="2991" y="22733"/>
                    <a:pt x="1" y="24167"/>
                  </a:cubicBezTo>
                  <a:lnTo>
                    <a:pt x="1" y="24356"/>
                  </a:lnTo>
                  <a:cubicBezTo>
                    <a:pt x="3086" y="22909"/>
                    <a:pt x="5061" y="19810"/>
                    <a:pt x="5061" y="16400"/>
                  </a:cubicBezTo>
                  <a:cubicBezTo>
                    <a:pt x="5061" y="12990"/>
                    <a:pt x="3086" y="9892"/>
                    <a:pt x="1" y="8444"/>
                  </a:cubicBezTo>
                  <a:close/>
                  <a:moveTo>
                    <a:pt x="1" y="7362"/>
                  </a:moveTo>
                  <a:lnTo>
                    <a:pt x="1" y="7538"/>
                  </a:lnTo>
                  <a:cubicBezTo>
                    <a:pt x="3573" y="9026"/>
                    <a:pt x="5900" y="12530"/>
                    <a:pt x="5900" y="16400"/>
                  </a:cubicBezTo>
                  <a:cubicBezTo>
                    <a:pt x="5900" y="20284"/>
                    <a:pt x="3573" y="23775"/>
                    <a:pt x="1" y="25277"/>
                  </a:cubicBezTo>
                  <a:lnTo>
                    <a:pt x="1" y="25453"/>
                  </a:lnTo>
                  <a:cubicBezTo>
                    <a:pt x="3668" y="23951"/>
                    <a:pt x="6063" y="20365"/>
                    <a:pt x="6063" y="16414"/>
                  </a:cubicBezTo>
                  <a:cubicBezTo>
                    <a:pt x="6063" y="12449"/>
                    <a:pt x="3668" y="8864"/>
                    <a:pt x="1" y="7362"/>
                  </a:cubicBezTo>
                  <a:close/>
                  <a:moveTo>
                    <a:pt x="1" y="6279"/>
                  </a:moveTo>
                  <a:lnTo>
                    <a:pt x="1" y="6455"/>
                  </a:lnTo>
                  <a:cubicBezTo>
                    <a:pt x="4155" y="8011"/>
                    <a:pt x="6902" y="11976"/>
                    <a:pt x="6902" y="16400"/>
                  </a:cubicBezTo>
                  <a:cubicBezTo>
                    <a:pt x="6902" y="20838"/>
                    <a:pt x="4155" y="24803"/>
                    <a:pt x="1" y="26359"/>
                  </a:cubicBezTo>
                  <a:lnTo>
                    <a:pt x="1" y="26535"/>
                  </a:lnTo>
                  <a:cubicBezTo>
                    <a:pt x="4250" y="24965"/>
                    <a:pt x="7078" y="20933"/>
                    <a:pt x="7078" y="16400"/>
                  </a:cubicBezTo>
                  <a:cubicBezTo>
                    <a:pt x="7078" y="11881"/>
                    <a:pt x="4250" y="7835"/>
                    <a:pt x="1" y="6279"/>
                  </a:cubicBezTo>
                  <a:close/>
                  <a:moveTo>
                    <a:pt x="1" y="5210"/>
                  </a:moveTo>
                  <a:lnTo>
                    <a:pt x="1" y="5386"/>
                  </a:lnTo>
                  <a:cubicBezTo>
                    <a:pt x="4723" y="6983"/>
                    <a:pt x="7903" y="11421"/>
                    <a:pt x="7903" y="16400"/>
                  </a:cubicBezTo>
                  <a:cubicBezTo>
                    <a:pt x="7903" y="21393"/>
                    <a:pt x="4723" y="25818"/>
                    <a:pt x="1" y="27414"/>
                  </a:cubicBezTo>
                  <a:lnTo>
                    <a:pt x="1" y="27604"/>
                  </a:lnTo>
                  <a:cubicBezTo>
                    <a:pt x="4818" y="25994"/>
                    <a:pt x="8079" y="21488"/>
                    <a:pt x="8079" y="16400"/>
                  </a:cubicBezTo>
                  <a:cubicBezTo>
                    <a:pt x="8079" y="11326"/>
                    <a:pt x="4818" y="6807"/>
                    <a:pt x="1" y="5210"/>
                  </a:cubicBezTo>
                  <a:close/>
                  <a:moveTo>
                    <a:pt x="1" y="4141"/>
                  </a:moveTo>
                  <a:lnTo>
                    <a:pt x="1" y="4155"/>
                  </a:lnTo>
                  <a:lnTo>
                    <a:pt x="1" y="4331"/>
                  </a:lnTo>
                  <a:cubicBezTo>
                    <a:pt x="5305" y="5954"/>
                    <a:pt x="8918" y="10853"/>
                    <a:pt x="8918" y="16400"/>
                  </a:cubicBezTo>
                  <a:cubicBezTo>
                    <a:pt x="8918" y="21934"/>
                    <a:pt x="5305" y="26833"/>
                    <a:pt x="1" y="28470"/>
                  </a:cubicBezTo>
                  <a:lnTo>
                    <a:pt x="1" y="28632"/>
                  </a:lnTo>
                  <a:cubicBezTo>
                    <a:pt x="5400" y="26995"/>
                    <a:pt x="9080" y="22029"/>
                    <a:pt x="9080" y="16387"/>
                  </a:cubicBezTo>
                  <a:cubicBezTo>
                    <a:pt x="9080" y="10758"/>
                    <a:pt x="5400" y="5778"/>
                    <a:pt x="1" y="4141"/>
                  </a:cubicBezTo>
                  <a:close/>
                  <a:moveTo>
                    <a:pt x="1" y="3099"/>
                  </a:moveTo>
                  <a:lnTo>
                    <a:pt x="1" y="3113"/>
                  </a:lnTo>
                  <a:lnTo>
                    <a:pt x="1" y="3275"/>
                  </a:lnTo>
                  <a:cubicBezTo>
                    <a:pt x="5873" y="4940"/>
                    <a:pt x="9919" y="10298"/>
                    <a:pt x="9919" y="16400"/>
                  </a:cubicBezTo>
                  <a:cubicBezTo>
                    <a:pt x="9919" y="22489"/>
                    <a:pt x="5873" y="27847"/>
                    <a:pt x="1" y="29512"/>
                  </a:cubicBezTo>
                  <a:lnTo>
                    <a:pt x="1" y="29688"/>
                  </a:lnTo>
                  <a:cubicBezTo>
                    <a:pt x="5968" y="28010"/>
                    <a:pt x="10081" y="22584"/>
                    <a:pt x="10081" y="16387"/>
                  </a:cubicBezTo>
                  <a:cubicBezTo>
                    <a:pt x="10081" y="10203"/>
                    <a:pt x="5968" y="4764"/>
                    <a:pt x="1" y="3099"/>
                  </a:cubicBezTo>
                  <a:close/>
                  <a:moveTo>
                    <a:pt x="1" y="2057"/>
                  </a:moveTo>
                  <a:lnTo>
                    <a:pt x="1" y="2071"/>
                  </a:lnTo>
                  <a:lnTo>
                    <a:pt x="1" y="2233"/>
                  </a:lnTo>
                  <a:cubicBezTo>
                    <a:pt x="6442" y="3925"/>
                    <a:pt x="10920" y="9743"/>
                    <a:pt x="10920" y="16400"/>
                  </a:cubicBezTo>
                  <a:cubicBezTo>
                    <a:pt x="10920" y="23044"/>
                    <a:pt x="6442" y="28862"/>
                    <a:pt x="1" y="30554"/>
                  </a:cubicBezTo>
                  <a:lnTo>
                    <a:pt x="1" y="30730"/>
                  </a:lnTo>
                  <a:cubicBezTo>
                    <a:pt x="6536" y="29025"/>
                    <a:pt x="11083" y="23139"/>
                    <a:pt x="11083" y="16387"/>
                  </a:cubicBezTo>
                  <a:cubicBezTo>
                    <a:pt x="11083" y="9648"/>
                    <a:pt x="6536" y="3749"/>
                    <a:pt x="1" y="2057"/>
                  </a:cubicBezTo>
                  <a:close/>
                  <a:moveTo>
                    <a:pt x="1" y="1029"/>
                  </a:moveTo>
                  <a:lnTo>
                    <a:pt x="1" y="1043"/>
                  </a:lnTo>
                  <a:lnTo>
                    <a:pt x="1" y="1205"/>
                  </a:lnTo>
                  <a:cubicBezTo>
                    <a:pt x="6996" y="2923"/>
                    <a:pt x="11922" y="9188"/>
                    <a:pt x="11922" y="16400"/>
                  </a:cubicBezTo>
                  <a:cubicBezTo>
                    <a:pt x="11922" y="23599"/>
                    <a:pt x="6996" y="29877"/>
                    <a:pt x="1" y="31596"/>
                  </a:cubicBezTo>
                  <a:lnTo>
                    <a:pt x="1" y="31758"/>
                  </a:lnTo>
                  <a:cubicBezTo>
                    <a:pt x="7091" y="30040"/>
                    <a:pt x="12098" y="23693"/>
                    <a:pt x="12098" y="16400"/>
                  </a:cubicBezTo>
                  <a:cubicBezTo>
                    <a:pt x="12098" y="9094"/>
                    <a:pt x="7091" y="2748"/>
                    <a:pt x="1" y="1029"/>
                  </a:cubicBezTo>
                  <a:close/>
                  <a:moveTo>
                    <a:pt x="1" y="1"/>
                  </a:moveTo>
                  <a:lnTo>
                    <a:pt x="1" y="177"/>
                  </a:lnTo>
                  <a:cubicBezTo>
                    <a:pt x="7565" y="1909"/>
                    <a:pt x="12923" y="8634"/>
                    <a:pt x="12923" y="16400"/>
                  </a:cubicBezTo>
                  <a:cubicBezTo>
                    <a:pt x="12923" y="24154"/>
                    <a:pt x="7565" y="30892"/>
                    <a:pt x="1" y="32624"/>
                  </a:cubicBezTo>
                  <a:lnTo>
                    <a:pt x="1" y="32786"/>
                  </a:lnTo>
                  <a:cubicBezTo>
                    <a:pt x="7659" y="31054"/>
                    <a:pt x="13099" y="24248"/>
                    <a:pt x="13099" y="16387"/>
                  </a:cubicBezTo>
                  <a:cubicBezTo>
                    <a:pt x="13099" y="8539"/>
                    <a:pt x="7659" y="173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2" name="Google Shape;1022;p22"/>
          <p:cNvSpPr/>
          <p:nvPr/>
        </p:nvSpPr>
        <p:spPr>
          <a:xfrm flipH="1" rot="5400000">
            <a:off x="3175835" y="2211744"/>
            <a:ext cx="2403909" cy="2531697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3"/>
          <p:cNvSpPr/>
          <p:nvPr/>
        </p:nvSpPr>
        <p:spPr>
          <a:xfrm flipH="1">
            <a:off x="6496003" y="325"/>
            <a:ext cx="1533282" cy="5143367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23"/>
          <p:cNvSpPr/>
          <p:nvPr/>
        </p:nvSpPr>
        <p:spPr>
          <a:xfrm rot="5400000">
            <a:off x="8856280" y="2778745"/>
            <a:ext cx="144628" cy="144659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23"/>
          <p:cNvGrpSpPr/>
          <p:nvPr/>
        </p:nvGrpSpPr>
        <p:grpSpPr>
          <a:xfrm>
            <a:off x="8068555" y="342582"/>
            <a:ext cx="137396" cy="393815"/>
            <a:chOff x="8846561" y="2782361"/>
            <a:chExt cx="154517" cy="442886"/>
          </a:xfrm>
        </p:grpSpPr>
        <p:sp>
          <p:nvSpPr>
            <p:cNvPr id="1027" name="Google Shape;1027;p23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9" name="Google Shape;1029;p23"/>
          <p:cNvSpPr/>
          <p:nvPr/>
        </p:nvSpPr>
        <p:spPr>
          <a:xfrm rot="5400000">
            <a:off x="8859554" y="3616804"/>
            <a:ext cx="138064" cy="144677"/>
          </a:xfrm>
          <a:custGeom>
            <a:rect b="b" l="l" r="r" t="t"/>
            <a:pathLst>
              <a:path extrusionOk="0" h="8478" w="8478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0" name="Google Shape;1030;p23"/>
          <p:cNvGrpSpPr/>
          <p:nvPr/>
        </p:nvGrpSpPr>
        <p:grpSpPr>
          <a:xfrm>
            <a:off x="8146761" y="4694630"/>
            <a:ext cx="328622" cy="305322"/>
            <a:chOff x="6672" y="3464315"/>
            <a:chExt cx="279631" cy="259804"/>
          </a:xfrm>
        </p:grpSpPr>
        <p:sp>
          <p:nvSpPr>
            <p:cNvPr id="1031" name="Google Shape;1031;p23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3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3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3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3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23"/>
          <p:cNvSpPr/>
          <p:nvPr/>
        </p:nvSpPr>
        <p:spPr>
          <a:xfrm>
            <a:off x="8435763" y="2037206"/>
            <a:ext cx="124833" cy="124381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1" name="Google Shape;1041;p23"/>
          <p:cNvGrpSpPr/>
          <p:nvPr/>
        </p:nvGrpSpPr>
        <p:grpSpPr>
          <a:xfrm>
            <a:off x="8403502" y="1534670"/>
            <a:ext cx="189340" cy="308716"/>
            <a:chOff x="8814523" y="4301099"/>
            <a:chExt cx="181204" cy="295450"/>
          </a:xfrm>
        </p:grpSpPr>
        <p:sp>
          <p:nvSpPr>
            <p:cNvPr id="1042" name="Google Shape;1042;p23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3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3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3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3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8" name="Google Shape;1048;p23"/>
          <p:cNvSpPr/>
          <p:nvPr/>
        </p:nvSpPr>
        <p:spPr>
          <a:xfrm flipH="1">
            <a:off x="8860714" y="4852249"/>
            <a:ext cx="144696" cy="144734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23"/>
          <p:cNvSpPr/>
          <p:nvPr/>
        </p:nvSpPr>
        <p:spPr>
          <a:xfrm flipH="1">
            <a:off x="8592849" y="4849281"/>
            <a:ext cx="150399" cy="150680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0" name="Google Shape;1050;p23"/>
          <p:cNvGrpSpPr/>
          <p:nvPr/>
        </p:nvGrpSpPr>
        <p:grpSpPr>
          <a:xfrm rot="5400000">
            <a:off x="8687603" y="3256187"/>
            <a:ext cx="482000" cy="31137"/>
            <a:chOff x="7586971" y="1240406"/>
            <a:chExt cx="820705" cy="53017"/>
          </a:xfrm>
        </p:grpSpPr>
        <p:sp>
          <p:nvSpPr>
            <p:cNvPr id="1051" name="Google Shape;1051;p23"/>
            <p:cNvSpPr/>
            <p:nvPr/>
          </p:nvSpPr>
          <p:spPr>
            <a:xfrm>
              <a:off x="8345886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8156069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7966221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7776404" y="1240406"/>
              <a:ext cx="62173" cy="53017"/>
            </a:xfrm>
            <a:custGeom>
              <a:rect b="b" l="l" r="r" t="t"/>
              <a:pathLst>
                <a:path extrusionOk="0" h="1656" w="1942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7586971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6" name="Google Shape;1056;p23"/>
          <p:cNvSpPr txBox="1"/>
          <p:nvPr>
            <p:ph type="title"/>
          </p:nvPr>
        </p:nvSpPr>
        <p:spPr>
          <a:xfrm>
            <a:off x="657725" y="1546588"/>
            <a:ext cx="4628100" cy="14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057" name="Google Shape;1057;p23"/>
          <p:cNvGrpSpPr/>
          <p:nvPr/>
        </p:nvGrpSpPr>
        <p:grpSpPr>
          <a:xfrm flipH="1">
            <a:off x="8732368" y="120130"/>
            <a:ext cx="328622" cy="305322"/>
            <a:chOff x="6672" y="3464315"/>
            <a:chExt cx="279631" cy="259804"/>
          </a:xfrm>
        </p:grpSpPr>
        <p:sp>
          <p:nvSpPr>
            <p:cNvPr id="1058" name="Google Shape;1058;p23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3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3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3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3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3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7" name="Google Shape;1067;p23"/>
          <p:cNvSpPr/>
          <p:nvPr/>
        </p:nvSpPr>
        <p:spPr>
          <a:xfrm rot="-5400000">
            <a:off x="7894021" y="4080313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8" name="Google Shape;1068;p23"/>
          <p:cNvGrpSpPr/>
          <p:nvPr/>
        </p:nvGrpSpPr>
        <p:grpSpPr>
          <a:xfrm rot="-5400000">
            <a:off x="1171590" y="3579399"/>
            <a:ext cx="1050225" cy="2077958"/>
            <a:chOff x="2922675" y="2551150"/>
            <a:chExt cx="424900" cy="840700"/>
          </a:xfrm>
        </p:grpSpPr>
        <p:sp>
          <p:nvSpPr>
            <p:cNvPr id="1069" name="Google Shape;1069;p23"/>
            <p:cNvSpPr/>
            <p:nvPr/>
          </p:nvSpPr>
          <p:spPr>
            <a:xfrm>
              <a:off x="2922675" y="2798800"/>
              <a:ext cx="172900" cy="345750"/>
            </a:xfrm>
            <a:custGeom>
              <a:rect b="b" l="l" r="r" t="t"/>
              <a:pathLst>
                <a:path extrusionOk="0" h="13830" w="6916">
                  <a:moveTo>
                    <a:pt x="1" y="0"/>
                  </a:moveTo>
                  <a:lnTo>
                    <a:pt x="1" y="13829"/>
                  </a:lnTo>
                  <a:cubicBezTo>
                    <a:pt x="3830" y="13829"/>
                    <a:pt x="6915" y="10730"/>
                    <a:pt x="6915" y="6915"/>
                  </a:cubicBezTo>
                  <a:cubicBezTo>
                    <a:pt x="6915" y="3099"/>
                    <a:pt x="3830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4400">
              <a:solidFill>
                <a:schemeClr val="lt1"/>
              </a:solidFill>
              <a:prstDash val="solid"/>
              <a:miter lim="1353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3"/>
            <p:cNvSpPr/>
            <p:nvPr/>
          </p:nvSpPr>
          <p:spPr>
            <a:xfrm>
              <a:off x="2922675" y="2551150"/>
              <a:ext cx="424900" cy="840700"/>
            </a:xfrm>
            <a:custGeom>
              <a:rect b="b" l="l" r="r" t="t"/>
              <a:pathLst>
                <a:path extrusionOk="0" h="33628" w="16996">
                  <a:moveTo>
                    <a:pt x="1" y="9040"/>
                  </a:moveTo>
                  <a:lnTo>
                    <a:pt x="1" y="9203"/>
                  </a:lnTo>
                  <a:cubicBezTo>
                    <a:pt x="4209" y="9203"/>
                    <a:pt x="7619" y="12613"/>
                    <a:pt x="7619" y="16821"/>
                  </a:cubicBezTo>
                  <a:cubicBezTo>
                    <a:pt x="7619" y="21015"/>
                    <a:pt x="4209" y="24425"/>
                    <a:pt x="1" y="24425"/>
                  </a:cubicBezTo>
                  <a:lnTo>
                    <a:pt x="1" y="24601"/>
                  </a:lnTo>
                  <a:cubicBezTo>
                    <a:pt x="4304" y="24601"/>
                    <a:pt x="7781" y="21110"/>
                    <a:pt x="7781" y="16821"/>
                  </a:cubicBezTo>
                  <a:cubicBezTo>
                    <a:pt x="7781" y="12518"/>
                    <a:pt x="4304" y="9040"/>
                    <a:pt x="1" y="9040"/>
                  </a:cubicBezTo>
                  <a:close/>
                  <a:moveTo>
                    <a:pt x="1" y="8039"/>
                  </a:moveTo>
                  <a:lnTo>
                    <a:pt x="1" y="8201"/>
                  </a:lnTo>
                  <a:cubicBezTo>
                    <a:pt x="4764" y="8201"/>
                    <a:pt x="8620" y="12058"/>
                    <a:pt x="8620" y="16821"/>
                  </a:cubicBezTo>
                  <a:cubicBezTo>
                    <a:pt x="8620" y="21570"/>
                    <a:pt x="4764" y="25440"/>
                    <a:pt x="1" y="25440"/>
                  </a:cubicBezTo>
                  <a:lnTo>
                    <a:pt x="1" y="25602"/>
                  </a:lnTo>
                  <a:cubicBezTo>
                    <a:pt x="4859" y="25602"/>
                    <a:pt x="8796" y="21665"/>
                    <a:pt x="8796" y="16821"/>
                  </a:cubicBezTo>
                  <a:cubicBezTo>
                    <a:pt x="8796" y="11963"/>
                    <a:pt x="4859" y="8039"/>
                    <a:pt x="1" y="8039"/>
                  </a:cubicBezTo>
                  <a:close/>
                  <a:moveTo>
                    <a:pt x="125" y="7024"/>
                  </a:moveTo>
                  <a:cubicBezTo>
                    <a:pt x="84" y="7024"/>
                    <a:pt x="42" y="7024"/>
                    <a:pt x="1" y="7024"/>
                  </a:cubicBezTo>
                  <a:lnTo>
                    <a:pt x="1" y="7200"/>
                  </a:lnTo>
                  <a:cubicBezTo>
                    <a:pt x="51" y="7199"/>
                    <a:pt x="100" y="7199"/>
                    <a:pt x="149" y="7199"/>
                  </a:cubicBezTo>
                  <a:cubicBezTo>
                    <a:pt x="5453" y="7199"/>
                    <a:pt x="9757" y="11499"/>
                    <a:pt x="9757" y="16821"/>
                  </a:cubicBezTo>
                  <a:cubicBezTo>
                    <a:pt x="9757" y="22138"/>
                    <a:pt x="5440" y="26442"/>
                    <a:pt x="125" y="26442"/>
                  </a:cubicBezTo>
                  <a:cubicBezTo>
                    <a:pt x="84" y="26442"/>
                    <a:pt x="42" y="26442"/>
                    <a:pt x="1" y="26441"/>
                  </a:cubicBezTo>
                  <a:lnTo>
                    <a:pt x="1" y="26604"/>
                  </a:lnTo>
                  <a:cubicBezTo>
                    <a:pt x="42" y="26604"/>
                    <a:pt x="84" y="26604"/>
                    <a:pt x="125" y="26604"/>
                  </a:cubicBezTo>
                  <a:cubicBezTo>
                    <a:pt x="5535" y="26604"/>
                    <a:pt x="9933" y="22232"/>
                    <a:pt x="9933" y="16821"/>
                  </a:cubicBezTo>
                  <a:cubicBezTo>
                    <a:pt x="9933" y="11396"/>
                    <a:pt x="5535" y="7024"/>
                    <a:pt x="125" y="7024"/>
                  </a:cubicBezTo>
                  <a:close/>
                  <a:moveTo>
                    <a:pt x="1" y="6023"/>
                  </a:moveTo>
                  <a:lnTo>
                    <a:pt x="1" y="6199"/>
                  </a:lnTo>
                  <a:cubicBezTo>
                    <a:pt x="5873" y="6199"/>
                    <a:pt x="10636" y="10948"/>
                    <a:pt x="10636" y="16821"/>
                  </a:cubicBezTo>
                  <a:cubicBezTo>
                    <a:pt x="10636" y="22680"/>
                    <a:pt x="5873" y="27443"/>
                    <a:pt x="1" y="27443"/>
                  </a:cubicBezTo>
                  <a:lnTo>
                    <a:pt x="1" y="27605"/>
                  </a:lnTo>
                  <a:cubicBezTo>
                    <a:pt x="5968" y="27605"/>
                    <a:pt x="10799" y="22774"/>
                    <a:pt x="10799" y="16821"/>
                  </a:cubicBezTo>
                  <a:cubicBezTo>
                    <a:pt x="10799" y="10854"/>
                    <a:pt x="5968" y="6023"/>
                    <a:pt x="1" y="6023"/>
                  </a:cubicBezTo>
                  <a:close/>
                  <a:moveTo>
                    <a:pt x="1" y="5022"/>
                  </a:moveTo>
                  <a:lnTo>
                    <a:pt x="1" y="5184"/>
                  </a:lnTo>
                  <a:cubicBezTo>
                    <a:pt x="6374" y="5265"/>
                    <a:pt x="11502" y="10448"/>
                    <a:pt x="11502" y="16821"/>
                  </a:cubicBezTo>
                  <a:cubicBezTo>
                    <a:pt x="11502" y="23180"/>
                    <a:pt x="6374" y="28363"/>
                    <a:pt x="1" y="28444"/>
                  </a:cubicBezTo>
                  <a:lnTo>
                    <a:pt x="1" y="28620"/>
                  </a:lnTo>
                  <a:cubicBezTo>
                    <a:pt x="6469" y="28539"/>
                    <a:pt x="11665" y="23275"/>
                    <a:pt x="11665" y="16821"/>
                  </a:cubicBezTo>
                  <a:cubicBezTo>
                    <a:pt x="11665" y="10353"/>
                    <a:pt x="6469" y="5103"/>
                    <a:pt x="1" y="5022"/>
                  </a:cubicBezTo>
                  <a:close/>
                  <a:moveTo>
                    <a:pt x="1" y="4020"/>
                  </a:moveTo>
                  <a:lnTo>
                    <a:pt x="1" y="4183"/>
                  </a:lnTo>
                  <a:cubicBezTo>
                    <a:pt x="6983" y="4183"/>
                    <a:pt x="12639" y="9839"/>
                    <a:pt x="12639" y="16821"/>
                  </a:cubicBezTo>
                  <a:cubicBezTo>
                    <a:pt x="12639" y="23789"/>
                    <a:pt x="6983" y="29445"/>
                    <a:pt x="1" y="29445"/>
                  </a:cubicBezTo>
                  <a:lnTo>
                    <a:pt x="1" y="29621"/>
                  </a:lnTo>
                  <a:cubicBezTo>
                    <a:pt x="7078" y="29621"/>
                    <a:pt x="12801" y="23884"/>
                    <a:pt x="12801" y="16821"/>
                  </a:cubicBezTo>
                  <a:cubicBezTo>
                    <a:pt x="12801" y="9744"/>
                    <a:pt x="7078" y="4020"/>
                    <a:pt x="1" y="4020"/>
                  </a:cubicBezTo>
                  <a:close/>
                  <a:moveTo>
                    <a:pt x="1" y="3019"/>
                  </a:moveTo>
                  <a:lnTo>
                    <a:pt x="1" y="3181"/>
                  </a:lnTo>
                  <a:cubicBezTo>
                    <a:pt x="7538" y="3181"/>
                    <a:pt x="13640" y="9284"/>
                    <a:pt x="13640" y="16821"/>
                  </a:cubicBezTo>
                  <a:cubicBezTo>
                    <a:pt x="13640" y="24344"/>
                    <a:pt x="7538" y="30446"/>
                    <a:pt x="1" y="30446"/>
                  </a:cubicBezTo>
                  <a:lnTo>
                    <a:pt x="1" y="30622"/>
                  </a:lnTo>
                  <a:cubicBezTo>
                    <a:pt x="7632" y="30622"/>
                    <a:pt x="13816" y="24439"/>
                    <a:pt x="13816" y="16821"/>
                  </a:cubicBezTo>
                  <a:cubicBezTo>
                    <a:pt x="13816" y="9189"/>
                    <a:pt x="7632" y="3019"/>
                    <a:pt x="1" y="3019"/>
                  </a:cubicBezTo>
                  <a:close/>
                  <a:moveTo>
                    <a:pt x="1" y="2004"/>
                  </a:moveTo>
                  <a:lnTo>
                    <a:pt x="1" y="2180"/>
                  </a:lnTo>
                  <a:cubicBezTo>
                    <a:pt x="8093" y="2180"/>
                    <a:pt x="14642" y="8729"/>
                    <a:pt x="14642" y="16821"/>
                  </a:cubicBezTo>
                  <a:cubicBezTo>
                    <a:pt x="14642" y="24899"/>
                    <a:pt x="8093" y="31461"/>
                    <a:pt x="1" y="31461"/>
                  </a:cubicBezTo>
                  <a:lnTo>
                    <a:pt x="1" y="31624"/>
                  </a:lnTo>
                  <a:cubicBezTo>
                    <a:pt x="8187" y="31624"/>
                    <a:pt x="14817" y="24993"/>
                    <a:pt x="14817" y="16821"/>
                  </a:cubicBezTo>
                  <a:cubicBezTo>
                    <a:pt x="14817" y="8634"/>
                    <a:pt x="8187" y="2004"/>
                    <a:pt x="1" y="2004"/>
                  </a:cubicBezTo>
                  <a:close/>
                  <a:moveTo>
                    <a:pt x="1" y="1003"/>
                  </a:moveTo>
                  <a:lnTo>
                    <a:pt x="1" y="1179"/>
                  </a:lnTo>
                  <a:cubicBezTo>
                    <a:pt x="8647" y="1179"/>
                    <a:pt x="15656" y="8174"/>
                    <a:pt x="15656" y="16821"/>
                  </a:cubicBezTo>
                  <a:cubicBezTo>
                    <a:pt x="15656" y="25467"/>
                    <a:pt x="8647" y="32462"/>
                    <a:pt x="1" y="32462"/>
                  </a:cubicBezTo>
                  <a:lnTo>
                    <a:pt x="1" y="32638"/>
                  </a:lnTo>
                  <a:cubicBezTo>
                    <a:pt x="8742" y="32638"/>
                    <a:pt x="15819" y="25548"/>
                    <a:pt x="15819" y="16821"/>
                  </a:cubicBezTo>
                  <a:cubicBezTo>
                    <a:pt x="15819" y="8093"/>
                    <a:pt x="8742" y="1003"/>
                    <a:pt x="1" y="1003"/>
                  </a:cubicBezTo>
                  <a:close/>
                  <a:moveTo>
                    <a:pt x="175" y="1"/>
                  </a:moveTo>
                  <a:cubicBezTo>
                    <a:pt x="117" y="1"/>
                    <a:pt x="59" y="1"/>
                    <a:pt x="1" y="2"/>
                  </a:cubicBezTo>
                  <a:lnTo>
                    <a:pt x="1" y="164"/>
                  </a:lnTo>
                  <a:cubicBezTo>
                    <a:pt x="51" y="164"/>
                    <a:pt x="101" y="163"/>
                    <a:pt x="151" y="163"/>
                  </a:cubicBezTo>
                  <a:cubicBezTo>
                    <a:pt x="9351" y="163"/>
                    <a:pt x="16820" y="7602"/>
                    <a:pt x="16820" y="16821"/>
                  </a:cubicBezTo>
                  <a:cubicBezTo>
                    <a:pt x="16820" y="26018"/>
                    <a:pt x="9364" y="33465"/>
                    <a:pt x="175" y="33465"/>
                  </a:cubicBezTo>
                  <a:cubicBezTo>
                    <a:pt x="117" y="33465"/>
                    <a:pt x="59" y="33464"/>
                    <a:pt x="1" y="33464"/>
                  </a:cubicBezTo>
                  <a:lnTo>
                    <a:pt x="1" y="33626"/>
                  </a:lnTo>
                  <a:cubicBezTo>
                    <a:pt x="59" y="33627"/>
                    <a:pt x="117" y="33627"/>
                    <a:pt x="175" y="33627"/>
                  </a:cubicBezTo>
                  <a:cubicBezTo>
                    <a:pt x="9459" y="33627"/>
                    <a:pt x="16996" y="26113"/>
                    <a:pt x="16996" y="16821"/>
                  </a:cubicBezTo>
                  <a:cubicBezTo>
                    <a:pt x="16996" y="7515"/>
                    <a:pt x="9459" y="1"/>
                    <a:pt x="1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1" name="Google Shape;1071;p23"/>
          <p:cNvSpPr/>
          <p:nvPr/>
        </p:nvSpPr>
        <p:spPr>
          <a:xfrm rot="5400000">
            <a:off x="2821912" y="4929195"/>
            <a:ext cx="124833" cy="124381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2" name="Google Shape;1072;p23"/>
          <p:cNvGrpSpPr/>
          <p:nvPr/>
        </p:nvGrpSpPr>
        <p:grpSpPr>
          <a:xfrm rot="5400000">
            <a:off x="3200027" y="4837020"/>
            <a:ext cx="189340" cy="308716"/>
            <a:chOff x="8814523" y="4301099"/>
            <a:chExt cx="181204" cy="295450"/>
          </a:xfrm>
        </p:grpSpPr>
        <p:sp>
          <p:nvSpPr>
            <p:cNvPr id="1073" name="Google Shape;1073;p23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3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3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3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3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3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9" name="Google Shape;1079;p23"/>
          <p:cNvSpPr/>
          <p:nvPr/>
        </p:nvSpPr>
        <p:spPr>
          <a:xfrm>
            <a:off x="128096" y="4333038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23"/>
          <p:cNvSpPr/>
          <p:nvPr/>
        </p:nvSpPr>
        <p:spPr>
          <a:xfrm rot="5400000">
            <a:off x="74230" y="120120"/>
            <a:ext cx="144628" cy="144659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7_1_1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Google Shape;1082;p24"/>
          <p:cNvGrpSpPr/>
          <p:nvPr/>
        </p:nvGrpSpPr>
        <p:grpSpPr>
          <a:xfrm rot="-5400000">
            <a:off x="6699980" y="3137136"/>
            <a:ext cx="1820679" cy="2004808"/>
            <a:chOff x="143428" y="791782"/>
            <a:chExt cx="1170704" cy="1289100"/>
          </a:xfrm>
        </p:grpSpPr>
        <p:grpSp>
          <p:nvGrpSpPr>
            <p:cNvPr id="1083" name="Google Shape;1083;p24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1084" name="Google Shape;1084;p24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rect b="b" l="l" r="r" t="t"/>
                <a:pathLst>
                  <a:path extrusionOk="0" h="46185" w="46197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rect b="b" l="l" r="r" t="t"/>
                <a:pathLst>
                  <a:path extrusionOk="0" h="43447" w="43459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rect b="b" l="l" r="r" t="t"/>
                <a:pathLst>
                  <a:path extrusionOk="0" h="40709" w="40721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rect b="b" l="l" r="r" t="t"/>
                <a:pathLst>
                  <a:path extrusionOk="0" h="37986" w="39483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rect b="b" l="l" r="r" t="t"/>
                <a:pathLst>
                  <a:path extrusionOk="0" h="35250" w="36636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rect b="b" l="l" r="r" t="t"/>
                <a:pathLst>
                  <a:path extrusionOk="0" h="32513" w="33791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rect b="b" l="l" r="r" t="t"/>
                <a:pathLst>
                  <a:path extrusionOk="0" h="29777" w="30945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rect b="b" l="l" r="r" t="t"/>
                <a:pathLst>
                  <a:path extrusionOk="0" h="27037" w="2810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rect b="b" l="l" r="r" t="t"/>
                <a:pathLst>
                  <a:path extrusionOk="0" h="24299" w="25254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rect b="b" l="l" r="r" t="t"/>
                <a:pathLst>
                  <a:path extrusionOk="0" h="21563" w="2242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rect b="b" l="l" r="r" t="t"/>
                <a:pathLst>
                  <a:path extrusionOk="0" h="18826" w="19575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rect b="b" l="l" r="r" t="t"/>
                <a:pathLst>
                  <a:path extrusionOk="0" h="16089" w="1673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rect b="b" l="l" r="r" t="t"/>
                <a:pathLst>
                  <a:path extrusionOk="0" h="13358" w="13883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rect b="b" l="l" r="r" t="t"/>
                <a:pathLst>
                  <a:path extrusionOk="0" h="10630" w="11038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rect b="b" l="l" r="r" t="t"/>
                <a:pathLst>
                  <a:path extrusionOk="0" h="7899" w="9216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rect b="b" l="l" r="r" t="t"/>
                <a:pathLst>
                  <a:path extrusionOk="0" h="5159" w="6014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rect b="b" l="l" r="r" t="t"/>
                <a:pathLst>
                  <a:path extrusionOk="0" h="2419" w="2811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rect b="b" l="l" r="r" t="t"/>
                <a:pathLst>
                  <a:path extrusionOk="0" h="19038" w="19777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2" name="Google Shape;1102;p24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24"/>
          <p:cNvSpPr/>
          <p:nvPr/>
        </p:nvSpPr>
        <p:spPr>
          <a:xfrm flipH="1" rot="5400000">
            <a:off x="992534" y="4920478"/>
            <a:ext cx="134279" cy="13453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24"/>
          <p:cNvSpPr/>
          <p:nvPr/>
        </p:nvSpPr>
        <p:spPr>
          <a:xfrm flipH="1" rot="5400000">
            <a:off x="4125870" y="4791801"/>
            <a:ext cx="180477" cy="180454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5" name="Google Shape;1105;p24"/>
          <p:cNvGrpSpPr/>
          <p:nvPr/>
        </p:nvGrpSpPr>
        <p:grpSpPr>
          <a:xfrm flipH="1" rot="5400000">
            <a:off x="244740" y="4792584"/>
            <a:ext cx="135900" cy="390284"/>
            <a:chOff x="179009" y="2072968"/>
            <a:chExt cx="190870" cy="548151"/>
          </a:xfrm>
        </p:grpSpPr>
        <p:sp>
          <p:nvSpPr>
            <p:cNvPr id="1106" name="Google Shape;1106;p24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8" name="Google Shape;1108;p24"/>
          <p:cNvGrpSpPr/>
          <p:nvPr/>
        </p:nvGrpSpPr>
        <p:grpSpPr>
          <a:xfrm flipH="1" rot="5400000">
            <a:off x="8428541" y="26926"/>
            <a:ext cx="588555" cy="677357"/>
            <a:chOff x="8369505" y="4354255"/>
            <a:chExt cx="588555" cy="677357"/>
          </a:xfrm>
        </p:grpSpPr>
        <p:sp>
          <p:nvSpPr>
            <p:cNvPr id="1109" name="Google Shape;1109;p24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26" name="Google Shape;1126;p24"/>
          <p:cNvCxnSpPr/>
          <p:nvPr/>
        </p:nvCxnSpPr>
        <p:spPr>
          <a:xfrm>
            <a:off x="4572008" y="-404200"/>
            <a:ext cx="0" cy="9144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7" name="Google Shape;1127;p24"/>
          <p:cNvSpPr txBox="1"/>
          <p:nvPr>
            <p:ph idx="1" type="subTitle"/>
          </p:nvPr>
        </p:nvSpPr>
        <p:spPr>
          <a:xfrm>
            <a:off x="1252050" y="1795475"/>
            <a:ext cx="6639900" cy="13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128" name="Google Shape;1128;p24"/>
          <p:cNvSpPr txBox="1"/>
          <p:nvPr>
            <p:ph type="title"/>
          </p:nvPr>
        </p:nvSpPr>
        <p:spPr>
          <a:xfrm>
            <a:off x="3324750" y="3305400"/>
            <a:ext cx="24945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29" name="Google Shape;1129;p24"/>
          <p:cNvSpPr/>
          <p:nvPr/>
        </p:nvSpPr>
        <p:spPr>
          <a:xfrm rot="5400000">
            <a:off x="3406699" y="-15244"/>
            <a:ext cx="421656" cy="1531146"/>
          </a:xfrm>
          <a:custGeom>
            <a:rect b="b" l="l" r="r" t="t"/>
            <a:pathLst>
              <a:path extrusionOk="0" h="24275" w="6685">
                <a:moveTo>
                  <a:pt x="6685" y="10149"/>
                </a:moveTo>
                <a:cubicBezTo>
                  <a:pt x="6468" y="11461"/>
                  <a:pt x="6468" y="12814"/>
                  <a:pt x="6685" y="14140"/>
                </a:cubicBezTo>
                <a:lnTo>
                  <a:pt x="6685" y="14127"/>
                </a:lnTo>
                <a:lnTo>
                  <a:pt x="6685" y="10149"/>
                </a:lnTo>
                <a:close/>
                <a:moveTo>
                  <a:pt x="6685" y="6793"/>
                </a:moveTo>
                <a:cubicBezTo>
                  <a:pt x="5129" y="10189"/>
                  <a:pt x="5129" y="14100"/>
                  <a:pt x="6685" y="17496"/>
                </a:cubicBezTo>
                <a:lnTo>
                  <a:pt x="6685" y="17482"/>
                </a:lnTo>
                <a:lnTo>
                  <a:pt x="6685" y="17076"/>
                </a:lnTo>
                <a:cubicBezTo>
                  <a:pt x="5345" y="13924"/>
                  <a:pt x="5345" y="10365"/>
                  <a:pt x="6685" y="7212"/>
                </a:cubicBezTo>
                <a:lnTo>
                  <a:pt x="6685" y="6793"/>
                </a:lnTo>
                <a:close/>
                <a:moveTo>
                  <a:pt x="6685" y="4696"/>
                </a:moveTo>
                <a:cubicBezTo>
                  <a:pt x="3789" y="9229"/>
                  <a:pt x="3789" y="15033"/>
                  <a:pt x="6685" y="19566"/>
                </a:cubicBezTo>
                <a:lnTo>
                  <a:pt x="6685" y="19255"/>
                </a:lnTo>
                <a:cubicBezTo>
                  <a:pt x="4006" y="14884"/>
                  <a:pt x="4006" y="9391"/>
                  <a:pt x="6685" y="5020"/>
                </a:cubicBezTo>
                <a:lnTo>
                  <a:pt x="6685" y="4696"/>
                </a:lnTo>
                <a:close/>
                <a:moveTo>
                  <a:pt x="6685" y="2977"/>
                </a:moveTo>
                <a:cubicBezTo>
                  <a:pt x="2449" y="8349"/>
                  <a:pt x="2449" y="15926"/>
                  <a:pt x="6685" y="21298"/>
                </a:cubicBezTo>
                <a:lnTo>
                  <a:pt x="6685" y="21014"/>
                </a:lnTo>
                <a:cubicBezTo>
                  <a:pt x="2679" y="15778"/>
                  <a:pt x="2679" y="8498"/>
                  <a:pt x="6685" y="3261"/>
                </a:cubicBezTo>
                <a:lnTo>
                  <a:pt x="6685" y="2977"/>
                </a:lnTo>
                <a:close/>
                <a:moveTo>
                  <a:pt x="6685" y="1435"/>
                </a:moveTo>
                <a:cubicBezTo>
                  <a:pt x="1110" y="7470"/>
                  <a:pt x="1110" y="16792"/>
                  <a:pt x="6685" y="22841"/>
                </a:cubicBezTo>
                <a:lnTo>
                  <a:pt x="6685" y="22584"/>
                </a:lnTo>
                <a:cubicBezTo>
                  <a:pt x="1340" y="16644"/>
                  <a:pt x="1340" y="7618"/>
                  <a:pt x="6685" y="1678"/>
                </a:cubicBezTo>
                <a:lnTo>
                  <a:pt x="6685" y="1435"/>
                </a:lnTo>
                <a:close/>
                <a:moveTo>
                  <a:pt x="6685" y="0"/>
                </a:moveTo>
                <a:cubicBezTo>
                  <a:pt x="3370" y="3167"/>
                  <a:pt x="1489" y="7551"/>
                  <a:pt x="1502" y="12138"/>
                </a:cubicBezTo>
                <a:cubicBezTo>
                  <a:pt x="1502" y="16725"/>
                  <a:pt x="3370" y="21109"/>
                  <a:pt x="6685" y="24275"/>
                </a:cubicBezTo>
                <a:lnTo>
                  <a:pt x="6685" y="24031"/>
                </a:lnTo>
                <a:cubicBezTo>
                  <a:pt x="0" y="17509"/>
                  <a:pt x="0" y="6752"/>
                  <a:pt x="6685" y="230"/>
                </a:cubicBezTo>
                <a:lnTo>
                  <a:pt x="66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0" name="Google Shape;1130;p24"/>
          <p:cNvCxnSpPr/>
          <p:nvPr/>
        </p:nvCxnSpPr>
        <p:spPr>
          <a:xfrm>
            <a:off x="4572008" y="-3601200"/>
            <a:ext cx="0" cy="9144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1" name="Google Shape;1131;p24"/>
          <p:cNvSpPr/>
          <p:nvPr/>
        </p:nvSpPr>
        <p:spPr>
          <a:xfrm rot="5405778">
            <a:off x="126602" y="-837"/>
            <a:ext cx="178500" cy="32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24"/>
          <p:cNvSpPr/>
          <p:nvPr/>
        </p:nvSpPr>
        <p:spPr>
          <a:xfrm>
            <a:off x="4152047" y="4468600"/>
            <a:ext cx="128100" cy="1281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24"/>
          <p:cNvSpPr/>
          <p:nvPr/>
        </p:nvSpPr>
        <p:spPr>
          <a:xfrm flipH="1" rot="10800000">
            <a:off x="988198" y="467810"/>
            <a:ext cx="142959" cy="142921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24"/>
          <p:cNvSpPr/>
          <p:nvPr/>
        </p:nvSpPr>
        <p:spPr>
          <a:xfrm flipH="1" rot="10800000">
            <a:off x="988198" y="677360"/>
            <a:ext cx="142959" cy="142921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5" name="Google Shape;1135;p24"/>
          <p:cNvGrpSpPr/>
          <p:nvPr/>
        </p:nvGrpSpPr>
        <p:grpSpPr>
          <a:xfrm>
            <a:off x="5011453" y="4517087"/>
            <a:ext cx="482000" cy="31137"/>
            <a:chOff x="7586971" y="1240406"/>
            <a:chExt cx="820705" cy="53017"/>
          </a:xfrm>
        </p:grpSpPr>
        <p:sp>
          <p:nvSpPr>
            <p:cNvPr id="1136" name="Google Shape;1136;p24"/>
            <p:cNvSpPr/>
            <p:nvPr/>
          </p:nvSpPr>
          <p:spPr>
            <a:xfrm>
              <a:off x="8345886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8156069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7966221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7776404" y="1240406"/>
              <a:ext cx="62173" cy="53017"/>
            </a:xfrm>
            <a:custGeom>
              <a:rect b="b" l="l" r="r" t="t"/>
              <a:pathLst>
                <a:path extrusionOk="0" h="1656" w="1942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7586971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24"/>
          <p:cNvGrpSpPr/>
          <p:nvPr/>
        </p:nvGrpSpPr>
        <p:grpSpPr>
          <a:xfrm rot="5400000">
            <a:off x="2264393" y="4594298"/>
            <a:ext cx="503690" cy="252274"/>
            <a:chOff x="502268" y="3043348"/>
            <a:chExt cx="503690" cy="252274"/>
          </a:xfrm>
        </p:grpSpPr>
        <p:sp>
          <p:nvSpPr>
            <p:cNvPr id="1142" name="Google Shape;1142;p24"/>
            <p:cNvSpPr/>
            <p:nvPr/>
          </p:nvSpPr>
          <p:spPr>
            <a:xfrm flipH="1">
              <a:off x="502268" y="3153220"/>
              <a:ext cx="37941" cy="32498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 flipH="1">
              <a:off x="618984" y="3153220"/>
              <a:ext cx="37941" cy="32498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 flipH="1">
              <a:off x="735350" y="3153220"/>
              <a:ext cx="37909" cy="32498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 flipH="1">
              <a:off x="851684" y="3153220"/>
              <a:ext cx="37941" cy="32498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 flipH="1">
              <a:off x="968018" y="3153220"/>
              <a:ext cx="37941" cy="32498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 flipH="1">
              <a:off x="502268" y="3043348"/>
              <a:ext cx="37941" cy="3284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 flipH="1">
              <a:off x="618984" y="3043348"/>
              <a:ext cx="37941" cy="3284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 flipH="1">
              <a:off x="735350" y="3043348"/>
              <a:ext cx="37909" cy="3284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 flipH="1">
              <a:off x="851684" y="3043348"/>
              <a:ext cx="37941" cy="3284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 flipH="1">
              <a:off x="968018" y="3043348"/>
              <a:ext cx="37941" cy="3284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 flipH="1">
              <a:off x="502268" y="3262837"/>
              <a:ext cx="37941" cy="3278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 flipH="1">
              <a:off x="618984" y="3262837"/>
              <a:ext cx="37941" cy="3278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 flipH="1">
              <a:off x="735350" y="3262837"/>
              <a:ext cx="37909" cy="3278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 flipH="1">
              <a:off x="851684" y="3262837"/>
              <a:ext cx="37941" cy="3278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 flipH="1">
              <a:off x="968018" y="3262837"/>
              <a:ext cx="37941" cy="3278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" name="Google Shape;1157;p24"/>
          <p:cNvSpPr/>
          <p:nvPr/>
        </p:nvSpPr>
        <p:spPr>
          <a:xfrm flipH="1">
            <a:off x="6230401" y="710705"/>
            <a:ext cx="581757" cy="79225"/>
          </a:xfrm>
          <a:custGeom>
            <a:rect b="b" l="l" r="r" t="t"/>
            <a:pathLst>
              <a:path extrusionOk="0" h="2489" w="18277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24"/>
          <p:cNvSpPr/>
          <p:nvPr/>
        </p:nvSpPr>
        <p:spPr>
          <a:xfrm flipH="1" rot="2700000">
            <a:off x="5979360" y="687579"/>
            <a:ext cx="122420" cy="122452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24"/>
          <p:cNvSpPr/>
          <p:nvPr/>
        </p:nvSpPr>
        <p:spPr>
          <a:xfrm>
            <a:off x="4280150" y="-1154175"/>
            <a:ext cx="1353900" cy="1353900"/>
          </a:xfrm>
          <a:prstGeom prst="chord">
            <a:avLst>
              <a:gd fmla="val 2700000" name="adj1"/>
              <a:gd fmla="val 8101853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8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5"/>
          <p:cNvSpPr/>
          <p:nvPr/>
        </p:nvSpPr>
        <p:spPr>
          <a:xfrm rot="5400000">
            <a:off x="-1644842" y="1649630"/>
            <a:ext cx="5143997" cy="1844736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25"/>
          <p:cNvSpPr/>
          <p:nvPr/>
        </p:nvSpPr>
        <p:spPr>
          <a:xfrm rot="5400000">
            <a:off x="76899" y="546379"/>
            <a:ext cx="2711149" cy="2855352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3" name="Google Shape;1163;p25"/>
          <p:cNvGrpSpPr/>
          <p:nvPr/>
        </p:nvGrpSpPr>
        <p:grpSpPr>
          <a:xfrm rot="10800000">
            <a:off x="1944232" y="183499"/>
            <a:ext cx="279631" cy="259804"/>
            <a:chOff x="6672" y="3464315"/>
            <a:chExt cx="279631" cy="259804"/>
          </a:xfrm>
        </p:grpSpPr>
        <p:sp>
          <p:nvSpPr>
            <p:cNvPr id="1164" name="Google Shape;1164;p25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5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5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3" name="Google Shape;1173;p25"/>
          <p:cNvSpPr/>
          <p:nvPr/>
        </p:nvSpPr>
        <p:spPr>
          <a:xfrm rot="-5400000">
            <a:off x="1983554" y="3559884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25"/>
          <p:cNvSpPr/>
          <p:nvPr/>
        </p:nvSpPr>
        <p:spPr>
          <a:xfrm rot="10800000">
            <a:off x="2318651" y="363619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5" name="Google Shape;1175;p25"/>
          <p:cNvGrpSpPr/>
          <p:nvPr/>
        </p:nvGrpSpPr>
        <p:grpSpPr>
          <a:xfrm flipH="1" rot="-5400000">
            <a:off x="2330190" y="3453997"/>
            <a:ext cx="161127" cy="262714"/>
            <a:chOff x="8814523" y="4301099"/>
            <a:chExt cx="181204" cy="295450"/>
          </a:xfrm>
        </p:grpSpPr>
        <p:sp>
          <p:nvSpPr>
            <p:cNvPr id="1176" name="Google Shape;1176;p25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5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5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2" name="Google Shape;1182;p25"/>
          <p:cNvSpPr/>
          <p:nvPr/>
        </p:nvSpPr>
        <p:spPr>
          <a:xfrm rot="-5400000">
            <a:off x="2732035" y="3537813"/>
            <a:ext cx="127985" cy="12822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3" name="Google Shape;1183;p25"/>
          <p:cNvGrpSpPr/>
          <p:nvPr/>
        </p:nvGrpSpPr>
        <p:grpSpPr>
          <a:xfrm flipH="1">
            <a:off x="1844538" y="4228298"/>
            <a:ext cx="934862" cy="919169"/>
            <a:chOff x="1196125" y="2476075"/>
            <a:chExt cx="421850" cy="414750"/>
          </a:xfrm>
        </p:grpSpPr>
        <p:sp>
          <p:nvSpPr>
            <p:cNvPr id="1184" name="Google Shape;1184;p25"/>
            <p:cNvSpPr/>
            <p:nvPr/>
          </p:nvSpPr>
          <p:spPr>
            <a:xfrm>
              <a:off x="1443400" y="2721556"/>
              <a:ext cx="174575" cy="167475"/>
            </a:xfrm>
            <a:custGeom>
              <a:rect b="b" l="l" r="r" t="t"/>
              <a:pathLst>
                <a:path extrusionOk="0" h="6699" w="6983">
                  <a:moveTo>
                    <a:pt x="6915" y="1"/>
                  </a:moveTo>
                  <a:cubicBezTo>
                    <a:pt x="3180" y="1"/>
                    <a:pt x="122" y="2964"/>
                    <a:pt x="0" y="6699"/>
                  </a:cubicBezTo>
                  <a:lnTo>
                    <a:pt x="6982" y="6699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1196125" y="2476075"/>
              <a:ext cx="421850" cy="414750"/>
            </a:xfrm>
            <a:custGeom>
              <a:rect b="b" l="l" r="r" t="t"/>
              <a:pathLst>
                <a:path extrusionOk="0" h="16590" w="16874">
                  <a:moveTo>
                    <a:pt x="16806" y="1"/>
                  </a:moveTo>
                  <a:cubicBezTo>
                    <a:pt x="7605" y="14"/>
                    <a:pt x="122" y="7402"/>
                    <a:pt x="0" y="16590"/>
                  </a:cubicBezTo>
                  <a:lnTo>
                    <a:pt x="162" y="16590"/>
                  </a:lnTo>
                  <a:cubicBezTo>
                    <a:pt x="298" y="7483"/>
                    <a:pt x="7699" y="177"/>
                    <a:pt x="16806" y="163"/>
                  </a:cubicBezTo>
                  <a:lnTo>
                    <a:pt x="16873" y="163"/>
                  </a:lnTo>
                  <a:lnTo>
                    <a:pt x="16873" y="1"/>
                  </a:lnTo>
                  <a:close/>
                  <a:moveTo>
                    <a:pt x="16806" y="1002"/>
                  </a:moveTo>
                  <a:cubicBezTo>
                    <a:pt x="8159" y="1016"/>
                    <a:pt x="1123" y="7944"/>
                    <a:pt x="1001" y="16590"/>
                  </a:cubicBezTo>
                  <a:lnTo>
                    <a:pt x="1164" y="16590"/>
                  </a:lnTo>
                  <a:cubicBezTo>
                    <a:pt x="1299" y="8038"/>
                    <a:pt x="8254" y="1178"/>
                    <a:pt x="16806" y="1165"/>
                  </a:cubicBezTo>
                  <a:lnTo>
                    <a:pt x="16873" y="1165"/>
                  </a:lnTo>
                  <a:lnTo>
                    <a:pt x="16873" y="1002"/>
                  </a:lnTo>
                  <a:close/>
                  <a:moveTo>
                    <a:pt x="16806" y="2003"/>
                  </a:moveTo>
                  <a:cubicBezTo>
                    <a:pt x="8714" y="2017"/>
                    <a:pt x="2138" y="8498"/>
                    <a:pt x="2003" y="16590"/>
                  </a:cubicBezTo>
                  <a:lnTo>
                    <a:pt x="2165" y="16590"/>
                  </a:lnTo>
                  <a:cubicBezTo>
                    <a:pt x="2300" y="8593"/>
                    <a:pt x="8809" y="2179"/>
                    <a:pt x="16806" y="2179"/>
                  </a:cubicBezTo>
                  <a:lnTo>
                    <a:pt x="16873" y="2179"/>
                  </a:lnTo>
                  <a:lnTo>
                    <a:pt x="16873" y="2003"/>
                  </a:lnTo>
                  <a:close/>
                  <a:moveTo>
                    <a:pt x="16806" y="3005"/>
                  </a:moveTo>
                  <a:cubicBezTo>
                    <a:pt x="9269" y="3018"/>
                    <a:pt x="3139" y="9053"/>
                    <a:pt x="3004" y="16590"/>
                  </a:cubicBezTo>
                  <a:lnTo>
                    <a:pt x="3180" y="16590"/>
                  </a:lnTo>
                  <a:cubicBezTo>
                    <a:pt x="3302" y="9148"/>
                    <a:pt x="9364" y="3181"/>
                    <a:pt x="16806" y="3181"/>
                  </a:cubicBezTo>
                  <a:lnTo>
                    <a:pt x="16873" y="3181"/>
                  </a:lnTo>
                  <a:lnTo>
                    <a:pt x="16873" y="3005"/>
                  </a:lnTo>
                  <a:close/>
                  <a:moveTo>
                    <a:pt x="16806" y="4020"/>
                  </a:moveTo>
                  <a:cubicBezTo>
                    <a:pt x="9824" y="4020"/>
                    <a:pt x="4141" y="9608"/>
                    <a:pt x="4005" y="16590"/>
                  </a:cubicBezTo>
                  <a:lnTo>
                    <a:pt x="4181" y="16590"/>
                  </a:lnTo>
                  <a:cubicBezTo>
                    <a:pt x="4303" y="9703"/>
                    <a:pt x="9918" y="4195"/>
                    <a:pt x="16806" y="4182"/>
                  </a:cubicBezTo>
                  <a:lnTo>
                    <a:pt x="16873" y="4182"/>
                  </a:lnTo>
                  <a:lnTo>
                    <a:pt x="16873" y="4020"/>
                  </a:lnTo>
                  <a:close/>
                  <a:moveTo>
                    <a:pt x="16806" y="5021"/>
                  </a:moveTo>
                  <a:cubicBezTo>
                    <a:pt x="10378" y="5021"/>
                    <a:pt x="5142" y="10163"/>
                    <a:pt x="5007" y="16590"/>
                  </a:cubicBezTo>
                  <a:lnTo>
                    <a:pt x="5183" y="16590"/>
                  </a:lnTo>
                  <a:cubicBezTo>
                    <a:pt x="5304" y="10257"/>
                    <a:pt x="10473" y="5197"/>
                    <a:pt x="16806" y="5183"/>
                  </a:cubicBezTo>
                  <a:lnTo>
                    <a:pt x="16873" y="5183"/>
                  </a:lnTo>
                  <a:lnTo>
                    <a:pt x="16873" y="5021"/>
                  </a:lnTo>
                  <a:close/>
                  <a:moveTo>
                    <a:pt x="16806" y="6022"/>
                  </a:moveTo>
                  <a:cubicBezTo>
                    <a:pt x="10933" y="6022"/>
                    <a:pt x="6143" y="10717"/>
                    <a:pt x="6021" y="16590"/>
                  </a:cubicBezTo>
                  <a:lnTo>
                    <a:pt x="6184" y="16590"/>
                  </a:lnTo>
                  <a:cubicBezTo>
                    <a:pt x="6319" y="10812"/>
                    <a:pt x="11028" y="6198"/>
                    <a:pt x="16806" y="6184"/>
                  </a:cubicBezTo>
                  <a:lnTo>
                    <a:pt x="16873" y="6184"/>
                  </a:lnTo>
                  <a:lnTo>
                    <a:pt x="16873" y="6022"/>
                  </a:lnTo>
                  <a:close/>
                  <a:moveTo>
                    <a:pt x="16806" y="7023"/>
                  </a:moveTo>
                  <a:cubicBezTo>
                    <a:pt x="11488" y="7037"/>
                    <a:pt x="7145" y="11272"/>
                    <a:pt x="7023" y="16590"/>
                  </a:cubicBezTo>
                  <a:lnTo>
                    <a:pt x="7185" y="16590"/>
                  </a:lnTo>
                  <a:cubicBezTo>
                    <a:pt x="7320" y="11367"/>
                    <a:pt x="11583" y="7199"/>
                    <a:pt x="16806" y="7199"/>
                  </a:cubicBezTo>
                  <a:lnTo>
                    <a:pt x="16873" y="7199"/>
                  </a:lnTo>
                  <a:lnTo>
                    <a:pt x="16873" y="7023"/>
                  </a:lnTo>
                  <a:close/>
                  <a:moveTo>
                    <a:pt x="16806" y="8025"/>
                  </a:moveTo>
                  <a:cubicBezTo>
                    <a:pt x="12043" y="8038"/>
                    <a:pt x="8159" y="11827"/>
                    <a:pt x="8024" y="16590"/>
                  </a:cubicBezTo>
                  <a:lnTo>
                    <a:pt x="8200" y="16590"/>
                  </a:lnTo>
                  <a:cubicBezTo>
                    <a:pt x="8322" y="11922"/>
                    <a:pt x="12138" y="8187"/>
                    <a:pt x="16806" y="8187"/>
                  </a:cubicBezTo>
                  <a:lnTo>
                    <a:pt x="16873" y="8187"/>
                  </a:lnTo>
                  <a:lnTo>
                    <a:pt x="16873" y="8025"/>
                  </a:lnTo>
                  <a:close/>
                  <a:moveTo>
                    <a:pt x="16806" y="9040"/>
                  </a:moveTo>
                  <a:cubicBezTo>
                    <a:pt x="12598" y="9040"/>
                    <a:pt x="9147" y="12382"/>
                    <a:pt x="9025" y="16590"/>
                  </a:cubicBezTo>
                  <a:lnTo>
                    <a:pt x="9201" y="16590"/>
                  </a:lnTo>
                  <a:cubicBezTo>
                    <a:pt x="9323" y="12476"/>
                    <a:pt x="12692" y="9202"/>
                    <a:pt x="16806" y="9202"/>
                  </a:cubicBezTo>
                  <a:lnTo>
                    <a:pt x="16873" y="9202"/>
                  </a:lnTo>
                  <a:lnTo>
                    <a:pt x="16873" y="90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6" name="Google Shape;1186;p25"/>
          <p:cNvSpPr/>
          <p:nvPr/>
        </p:nvSpPr>
        <p:spPr>
          <a:xfrm rot="5400000">
            <a:off x="230485" y="708214"/>
            <a:ext cx="2403909" cy="2531697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25"/>
          <p:cNvSpPr txBox="1"/>
          <p:nvPr>
            <p:ph idx="1" type="subTitle"/>
          </p:nvPr>
        </p:nvSpPr>
        <p:spPr>
          <a:xfrm>
            <a:off x="6684475" y="2949675"/>
            <a:ext cx="17463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188" name="Google Shape;1188;p25"/>
          <p:cNvSpPr txBox="1"/>
          <p:nvPr>
            <p:ph idx="2" type="subTitle"/>
          </p:nvPr>
        </p:nvSpPr>
        <p:spPr>
          <a:xfrm>
            <a:off x="6684468" y="2613375"/>
            <a:ext cx="17463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189" name="Google Shape;1189;p25"/>
          <p:cNvSpPr txBox="1"/>
          <p:nvPr>
            <p:ph idx="3" type="subTitle"/>
          </p:nvPr>
        </p:nvSpPr>
        <p:spPr>
          <a:xfrm>
            <a:off x="3159375" y="2949675"/>
            <a:ext cx="17463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190" name="Google Shape;1190;p25"/>
          <p:cNvSpPr txBox="1"/>
          <p:nvPr>
            <p:ph idx="4" type="subTitle"/>
          </p:nvPr>
        </p:nvSpPr>
        <p:spPr>
          <a:xfrm>
            <a:off x="3159367" y="2613375"/>
            <a:ext cx="17463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191" name="Google Shape;1191;p25"/>
          <p:cNvSpPr txBox="1"/>
          <p:nvPr>
            <p:ph type="title"/>
          </p:nvPr>
        </p:nvSpPr>
        <p:spPr>
          <a:xfrm>
            <a:off x="3159375" y="539500"/>
            <a:ext cx="52716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92" name="Google Shape;1192;p25"/>
          <p:cNvSpPr txBox="1"/>
          <p:nvPr>
            <p:ph idx="5" type="subTitle"/>
          </p:nvPr>
        </p:nvSpPr>
        <p:spPr>
          <a:xfrm>
            <a:off x="4938175" y="3818325"/>
            <a:ext cx="17463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193" name="Google Shape;1193;p25"/>
          <p:cNvSpPr txBox="1"/>
          <p:nvPr>
            <p:ph idx="6" type="subTitle"/>
          </p:nvPr>
        </p:nvSpPr>
        <p:spPr>
          <a:xfrm>
            <a:off x="4938168" y="3482025"/>
            <a:ext cx="17463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5" name="Google Shape;1195;p26"/>
          <p:cNvGrpSpPr/>
          <p:nvPr/>
        </p:nvGrpSpPr>
        <p:grpSpPr>
          <a:xfrm>
            <a:off x="1282246" y="4933298"/>
            <a:ext cx="820705" cy="53017"/>
            <a:chOff x="7586971" y="1240406"/>
            <a:chExt cx="820705" cy="53017"/>
          </a:xfrm>
        </p:grpSpPr>
        <p:sp>
          <p:nvSpPr>
            <p:cNvPr id="1196" name="Google Shape;1196;p26"/>
            <p:cNvSpPr/>
            <p:nvPr/>
          </p:nvSpPr>
          <p:spPr>
            <a:xfrm>
              <a:off x="8345886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6"/>
            <p:cNvSpPr/>
            <p:nvPr/>
          </p:nvSpPr>
          <p:spPr>
            <a:xfrm>
              <a:off x="8156069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6"/>
            <p:cNvSpPr/>
            <p:nvPr/>
          </p:nvSpPr>
          <p:spPr>
            <a:xfrm>
              <a:off x="7966221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6"/>
            <p:cNvSpPr/>
            <p:nvPr/>
          </p:nvSpPr>
          <p:spPr>
            <a:xfrm>
              <a:off x="7776404" y="1240406"/>
              <a:ext cx="62173" cy="53017"/>
            </a:xfrm>
            <a:custGeom>
              <a:rect b="b" l="l" r="r" t="t"/>
              <a:pathLst>
                <a:path extrusionOk="0" h="1656" w="1942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6"/>
            <p:cNvSpPr/>
            <p:nvPr/>
          </p:nvSpPr>
          <p:spPr>
            <a:xfrm>
              <a:off x="7586971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1" name="Google Shape;1201;p26"/>
          <p:cNvGrpSpPr/>
          <p:nvPr/>
        </p:nvGrpSpPr>
        <p:grpSpPr>
          <a:xfrm>
            <a:off x="170597" y="190624"/>
            <a:ext cx="377022" cy="131703"/>
            <a:chOff x="8271932" y="4202530"/>
            <a:chExt cx="652626" cy="227979"/>
          </a:xfrm>
        </p:grpSpPr>
        <p:sp>
          <p:nvSpPr>
            <p:cNvPr id="1202" name="Google Shape;1202;p26"/>
            <p:cNvSpPr/>
            <p:nvPr/>
          </p:nvSpPr>
          <p:spPr>
            <a:xfrm>
              <a:off x="8696579" y="4202530"/>
              <a:ext cx="227979" cy="227979"/>
            </a:xfrm>
            <a:custGeom>
              <a:rect b="b" l="l" r="r" t="t"/>
              <a:pathLst>
                <a:path extrusionOk="0" h="7121" w="7121">
                  <a:moveTo>
                    <a:pt x="1131" y="0"/>
                  </a:moveTo>
                  <a:lnTo>
                    <a:pt x="0" y="1132"/>
                  </a:lnTo>
                  <a:lnTo>
                    <a:pt x="2429" y="3560"/>
                  </a:lnTo>
                  <a:lnTo>
                    <a:pt x="0" y="5989"/>
                  </a:lnTo>
                  <a:lnTo>
                    <a:pt x="1131" y="7120"/>
                  </a:lnTo>
                  <a:lnTo>
                    <a:pt x="3560" y="4692"/>
                  </a:lnTo>
                  <a:lnTo>
                    <a:pt x="5989" y="7120"/>
                  </a:lnTo>
                  <a:lnTo>
                    <a:pt x="7120" y="5989"/>
                  </a:lnTo>
                  <a:lnTo>
                    <a:pt x="4691" y="3560"/>
                  </a:lnTo>
                  <a:lnTo>
                    <a:pt x="7120" y="1132"/>
                  </a:lnTo>
                  <a:lnTo>
                    <a:pt x="5989" y="0"/>
                  </a:lnTo>
                  <a:lnTo>
                    <a:pt x="3560" y="2429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6"/>
            <p:cNvSpPr/>
            <p:nvPr/>
          </p:nvSpPr>
          <p:spPr>
            <a:xfrm>
              <a:off x="8271932" y="4202530"/>
              <a:ext cx="228363" cy="227979"/>
            </a:xfrm>
            <a:custGeom>
              <a:rect b="b" l="l" r="r" t="t"/>
              <a:pathLst>
                <a:path extrusionOk="0" h="7121" w="7133">
                  <a:moveTo>
                    <a:pt x="1132" y="0"/>
                  </a:moveTo>
                  <a:lnTo>
                    <a:pt x="1" y="1132"/>
                  </a:lnTo>
                  <a:lnTo>
                    <a:pt x="2429" y="3560"/>
                  </a:lnTo>
                  <a:lnTo>
                    <a:pt x="1" y="5989"/>
                  </a:lnTo>
                  <a:lnTo>
                    <a:pt x="1132" y="7120"/>
                  </a:lnTo>
                  <a:lnTo>
                    <a:pt x="3561" y="4692"/>
                  </a:lnTo>
                  <a:lnTo>
                    <a:pt x="5989" y="7120"/>
                  </a:lnTo>
                  <a:lnTo>
                    <a:pt x="7132" y="5989"/>
                  </a:lnTo>
                  <a:lnTo>
                    <a:pt x="4692" y="3560"/>
                  </a:lnTo>
                  <a:lnTo>
                    <a:pt x="7132" y="1132"/>
                  </a:lnTo>
                  <a:lnTo>
                    <a:pt x="5989" y="0"/>
                  </a:lnTo>
                  <a:lnTo>
                    <a:pt x="3561" y="2429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4" name="Google Shape;1204;p26"/>
          <p:cNvSpPr/>
          <p:nvPr/>
        </p:nvSpPr>
        <p:spPr>
          <a:xfrm>
            <a:off x="170588" y="4894992"/>
            <a:ext cx="129629" cy="129629"/>
          </a:xfrm>
          <a:custGeom>
            <a:rect b="b" l="l" r="r" t="t"/>
            <a:pathLst>
              <a:path extrusionOk="0" h="8478" w="8478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5" name="Google Shape;1205;p26"/>
          <p:cNvGrpSpPr/>
          <p:nvPr/>
        </p:nvGrpSpPr>
        <p:grpSpPr>
          <a:xfrm flipH="1" rot="10800000">
            <a:off x="5415588" y="-8584"/>
            <a:ext cx="3728296" cy="3728607"/>
            <a:chOff x="4909222" y="908262"/>
            <a:chExt cx="4234775" cy="4235129"/>
          </a:xfrm>
        </p:grpSpPr>
        <p:sp>
          <p:nvSpPr>
            <p:cNvPr id="1206" name="Google Shape;1206;p26"/>
            <p:cNvSpPr/>
            <p:nvPr/>
          </p:nvSpPr>
          <p:spPr>
            <a:xfrm flipH="1">
              <a:off x="5524306" y="1523738"/>
              <a:ext cx="3619691" cy="3619652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6"/>
            <p:cNvSpPr/>
            <p:nvPr/>
          </p:nvSpPr>
          <p:spPr>
            <a:xfrm flipH="1">
              <a:off x="6730983" y="2730567"/>
              <a:ext cx="2412826" cy="2412786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6"/>
            <p:cNvSpPr/>
            <p:nvPr/>
          </p:nvSpPr>
          <p:spPr>
            <a:xfrm flipH="1">
              <a:off x="4909222" y="908262"/>
              <a:ext cx="3638443" cy="3638443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09" name="Google Shape;1209;p26"/>
          <p:cNvCxnSpPr/>
          <p:nvPr/>
        </p:nvCxnSpPr>
        <p:spPr>
          <a:xfrm>
            <a:off x="1600" y="4710125"/>
            <a:ext cx="9144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0" name="Google Shape;1210;p26"/>
          <p:cNvSpPr txBox="1"/>
          <p:nvPr>
            <p:ph idx="1" type="body"/>
          </p:nvPr>
        </p:nvSpPr>
        <p:spPr>
          <a:xfrm>
            <a:off x="713225" y="2650125"/>
            <a:ext cx="22926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 algn="l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 algn="l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 algn="l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211" name="Google Shape;1211;p26"/>
          <p:cNvSpPr txBox="1"/>
          <p:nvPr>
            <p:ph type="title"/>
          </p:nvPr>
        </p:nvSpPr>
        <p:spPr>
          <a:xfrm>
            <a:off x="713225" y="539500"/>
            <a:ext cx="39501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12" name="Google Shape;1212;p26"/>
          <p:cNvSpPr txBox="1"/>
          <p:nvPr>
            <p:ph idx="2" type="body"/>
          </p:nvPr>
        </p:nvSpPr>
        <p:spPr>
          <a:xfrm>
            <a:off x="3123050" y="2650125"/>
            <a:ext cx="22926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 algn="l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 algn="l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 algn="l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213" name="Google Shape;1213;p26"/>
          <p:cNvSpPr txBox="1"/>
          <p:nvPr>
            <p:ph idx="3" type="subTitle"/>
          </p:nvPr>
        </p:nvSpPr>
        <p:spPr>
          <a:xfrm>
            <a:off x="746800" y="2149800"/>
            <a:ext cx="2292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214" name="Google Shape;1214;p26"/>
          <p:cNvSpPr txBox="1"/>
          <p:nvPr>
            <p:ph idx="4" type="subTitle"/>
          </p:nvPr>
        </p:nvSpPr>
        <p:spPr>
          <a:xfrm>
            <a:off x="3109027" y="2149800"/>
            <a:ext cx="2292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215" name="Google Shape;1215;p26"/>
          <p:cNvSpPr/>
          <p:nvPr/>
        </p:nvSpPr>
        <p:spPr>
          <a:xfrm rot="-5400000">
            <a:off x="7226629" y="4906897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26"/>
          <p:cNvSpPr/>
          <p:nvPr/>
        </p:nvSpPr>
        <p:spPr>
          <a:xfrm rot="10800000">
            <a:off x="6538226" y="4919982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7" name="Google Shape;1217;p26"/>
          <p:cNvGrpSpPr/>
          <p:nvPr/>
        </p:nvGrpSpPr>
        <p:grpSpPr>
          <a:xfrm flipH="1" rot="-5400000">
            <a:off x="8081840" y="4828447"/>
            <a:ext cx="161127" cy="262714"/>
            <a:chOff x="8814523" y="4301099"/>
            <a:chExt cx="181204" cy="295450"/>
          </a:xfrm>
        </p:grpSpPr>
        <p:sp>
          <p:nvSpPr>
            <p:cNvPr id="1218" name="Google Shape;1218;p26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6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6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6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6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6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4" name="Google Shape;1224;p26"/>
          <p:cNvSpPr/>
          <p:nvPr/>
        </p:nvSpPr>
        <p:spPr>
          <a:xfrm rot="-5400000">
            <a:off x="8740860" y="4895700"/>
            <a:ext cx="127985" cy="12822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26"/>
          <p:cNvSpPr/>
          <p:nvPr/>
        </p:nvSpPr>
        <p:spPr>
          <a:xfrm>
            <a:off x="4161563" y="4894992"/>
            <a:ext cx="129629" cy="129629"/>
          </a:xfrm>
          <a:custGeom>
            <a:rect b="b" l="l" r="r" t="t"/>
            <a:pathLst>
              <a:path extrusionOk="0" h="8478" w="8478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26"/>
          <p:cNvSpPr/>
          <p:nvPr/>
        </p:nvSpPr>
        <p:spPr>
          <a:xfrm>
            <a:off x="4333013" y="4894992"/>
            <a:ext cx="129629" cy="129629"/>
          </a:xfrm>
          <a:custGeom>
            <a:rect b="b" l="l" r="r" t="t"/>
            <a:pathLst>
              <a:path extrusionOk="0" h="8478" w="8478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26"/>
          <p:cNvSpPr/>
          <p:nvPr/>
        </p:nvSpPr>
        <p:spPr>
          <a:xfrm flipH="1" rot="5400000">
            <a:off x="2806912" y="4344654"/>
            <a:ext cx="277795" cy="1008748"/>
          </a:xfrm>
          <a:custGeom>
            <a:rect b="b" l="l" r="r" t="t"/>
            <a:pathLst>
              <a:path extrusionOk="0" h="24275" w="6685">
                <a:moveTo>
                  <a:pt x="6685" y="10149"/>
                </a:moveTo>
                <a:cubicBezTo>
                  <a:pt x="6468" y="11461"/>
                  <a:pt x="6468" y="12814"/>
                  <a:pt x="6685" y="14140"/>
                </a:cubicBezTo>
                <a:lnTo>
                  <a:pt x="6685" y="14127"/>
                </a:lnTo>
                <a:lnTo>
                  <a:pt x="6685" y="10149"/>
                </a:lnTo>
                <a:close/>
                <a:moveTo>
                  <a:pt x="6685" y="6793"/>
                </a:moveTo>
                <a:cubicBezTo>
                  <a:pt x="5129" y="10189"/>
                  <a:pt x="5129" y="14100"/>
                  <a:pt x="6685" y="17496"/>
                </a:cubicBezTo>
                <a:lnTo>
                  <a:pt x="6685" y="17482"/>
                </a:lnTo>
                <a:lnTo>
                  <a:pt x="6685" y="17076"/>
                </a:lnTo>
                <a:cubicBezTo>
                  <a:pt x="5345" y="13924"/>
                  <a:pt x="5345" y="10365"/>
                  <a:pt x="6685" y="7212"/>
                </a:cubicBezTo>
                <a:lnTo>
                  <a:pt x="6685" y="6793"/>
                </a:lnTo>
                <a:close/>
                <a:moveTo>
                  <a:pt x="6685" y="4696"/>
                </a:moveTo>
                <a:cubicBezTo>
                  <a:pt x="3789" y="9229"/>
                  <a:pt x="3789" y="15033"/>
                  <a:pt x="6685" y="19566"/>
                </a:cubicBezTo>
                <a:lnTo>
                  <a:pt x="6685" y="19255"/>
                </a:lnTo>
                <a:cubicBezTo>
                  <a:pt x="4006" y="14884"/>
                  <a:pt x="4006" y="9391"/>
                  <a:pt x="6685" y="5020"/>
                </a:cubicBezTo>
                <a:lnTo>
                  <a:pt x="6685" y="4696"/>
                </a:lnTo>
                <a:close/>
                <a:moveTo>
                  <a:pt x="6685" y="2977"/>
                </a:moveTo>
                <a:cubicBezTo>
                  <a:pt x="2449" y="8349"/>
                  <a:pt x="2449" y="15926"/>
                  <a:pt x="6685" y="21298"/>
                </a:cubicBezTo>
                <a:lnTo>
                  <a:pt x="6685" y="21014"/>
                </a:lnTo>
                <a:cubicBezTo>
                  <a:pt x="2679" y="15778"/>
                  <a:pt x="2679" y="8498"/>
                  <a:pt x="6685" y="3261"/>
                </a:cubicBezTo>
                <a:lnTo>
                  <a:pt x="6685" y="2977"/>
                </a:lnTo>
                <a:close/>
                <a:moveTo>
                  <a:pt x="6685" y="1435"/>
                </a:moveTo>
                <a:cubicBezTo>
                  <a:pt x="1110" y="7470"/>
                  <a:pt x="1110" y="16792"/>
                  <a:pt x="6685" y="22841"/>
                </a:cubicBezTo>
                <a:lnTo>
                  <a:pt x="6685" y="22584"/>
                </a:lnTo>
                <a:cubicBezTo>
                  <a:pt x="1340" y="16644"/>
                  <a:pt x="1340" y="7618"/>
                  <a:pt x="6685" y="1678"/>
                </a:cubicBezTo>
                <a:lnTo>
                  <a:pt x="6685" y="1435"/>
                </a:lnTo>
                <a:close/>
                <a:moveTo>
                  <a:pt x="6685" y="0"/>
                </a:moveTo>
                <a:cubicBezTo>
                  <a:pt x="3370" y="3167"/>
                  <a:pt x="1489" y="7551"/>
                  <a:pt x="1502" y="12138"/>
                </a:cubicBezTo>
                <a:cubicBezTo>
                  <a:pt x="1502" y="16725"/>
                  <a:pt x="3370" y="21109"/>
                  <a:pt x="6685" y="24275"/>
                </a:cubicBezTo>
                <a:lnTo>
                  <a:pt x="6685" y="24031"/>
                </a:lnTo>
                <a:cubicBezTo>
                  <a:pt x="0" y="17509"/>
                  <a:pt x="0" y="6752"/>
                  <a:pt x="6685" y="230"/>
                </a:cubicBezTo>
                <a:lnTo>
                  <a:pt x="66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26"/>
          <p:cNvSpPr/>
          <p:nvPr/>
        </p:nvSpPr>
        <p:spPr>
          <a:xfrm rot="5400000">
            <a:off x="5412199" y="4500229"/>
            <a:ext cx="277795" cy="1008748"/>
          </a:xfrm>
          <a:custGeom>
            <a:rect b="b" l="l" r="r" t="t"/>
            <a:pathLst>
              <a:path extrusionOk="0" h="24275" w="6685">
                <a:moveTo>
                  <a:pt x="6685" y="10149"/>
                </a:moveTo>
                <a:cubicBezTo>
                  <a:pt x="6468" y="11461"/>
                  <a:pt x="6468" y="12814"/>
                  <a:pt x="6685" y="14140"/>
                </a:cubicBezTo>
                <a:lnTo>
                  <a:pt x="6685" y="14127"/>
                </a:lnTo>
                <a:lnTo>
                  <a:pt x="6685" y="10149"/>
                </a:lnTo>
                <a:close/>
                <a:moveTo>
                  <a:pt x="6685" y="6793"/>
                </a:moveTo>
                <a:cubicBezTo>
                  <a:pt x="5129" y="10189"/>
                  <a:pt x="5129" y="14100"/>
                  <a:pt x="6685" y="17496"/>
                </a:cubicBezTo>
                <a:lnTo>
                  <a:pt x="6685" y="17482"/>
                </a:lnTo>
                <a:lnTo>
                  <a:pt x="6685" y="17076"/>
                </a:lnTo>
                <a:cubicBezTo>
                  <a:pt x="5345" y="13924"/>
                  <a:pt x="5345" y="10365"/>
                  <a:pt x="6685" y="7212"/>
                </a:cubicBezTo>
                <a:lnTo>
                  <a:pt x="6685" y="6793"/>
                </a:lnTo>
                <a:close/>
                <a:moveTo>
                  <a:pt x="6685" y="4696"/>
                </a:moveTo>
                <a:cubicBezTo>
                  <a:pt x="3789" y="9229"/>
                  <a:pt x="3789" y="15033"/>
                  <a:pt x="6685" y="19566"/>
                </a:cubicBezTo>
                <a:lnTo>
                  <a:pt x="6685" y="19255"/>
                </a:lnTo>
                <a:cubicBezTo>
                  <a:pt x="4006" y="14884"/>
                  <a:pt x="4006" y="9391"/>
                  <a:pt x="6685" y="5020"/>
                </a:cubicBezTo>
                <a:lnTo>
                  <a:pt x="6685" y="4696"/>
                </a:lnTo>
                <a:close/>
                <a:moveTo>
                  <a:pt x="6685" y="2977"/>
                </a:moveTo>
                <a:cubicBezTo>
                  <a:pt x="2449" y="8349"/>
                  <a:pt x="2449" y="15926"/>
                  <a:pt x="6685" y="21298"/>
                </a:cubicBezTo>
                <a:lnTo>
                  <a:pt x="6685" y="21014"/>
                </a:lnTo>
                <a:cubicBezTo>
                  <a:pt x="2679" y="15778"/>
                  <a:pt x="2679" y="8498"/>
                  <a:pt x="6685" y="3261"/>
                </a:cubicBezTo>
                <a:lnTo>
                  <a:pt x="6685" y="2977"/>
                </a:lnTo>
                <a:close/>
                <a:moveTo>
                  <a:pt x="6685" y="1435"/>
                </a:moveTo>
                <a:cubicBezTo>
                  <a:pt x="1110" y="7470"/>
                  <a:pt x="1110" y="16792"/>
                  <a:pt x="6685" y="22841"/>
                </a:cubicBezTo>
                <a:lnTo>
                  <a:pt x="6685" y="22584"/>
                </a:lnTo>
                <a:cubicBezTo>
                  <a:pt x="1340" y="16644"/>
                  <a:pt x="1340" y="7618"/>
                  <a:pt x="6685" y="1678"/>
                </a:cubicBezTo>
                <a:lnTo>
                  <a:pt x="6685" y="1435"/>
                </a:lnTo>
                <a:close/>
                <a:moveTo>
                  <a:pt x="6685" y="0"/>
                </a:moveTo>
                <a:cubicBezTo>
                  <a:pt x="3370" y="3167"/>
                  <a:pt x="1489" y="7551"/>
                  <a:pt x="1502" y="12138"/>
                </a:cubicBezTo>
                <a:cubicBezTo>
                  <a:pt x="1502" y="16725"/>
                  <a:pt x="3370" y="21109"/>
                  <a:pt x="6685" y="24275"/>
                </a:cubicBezTo>
                <a:lnTo>
                  <a:pt x="6685" y="24031"/>
                </a:lnTo>
                <a:cubicBezTo>
                  <a:pt x="0" y="17509"/>
                  <a:pt x="0" y="6752"/>
                  <a:pt x="6685" y="230"/>
                </a:cubicBezTo>
                <a:lnTo>
                  <a:pt x="66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27"/>
          <p:cNvSpPr/>
          <p:nvPr/>
        </p:nvSpPr>
        <p:spPr>
          <a:xfrm flipH="1" rot="10800000">
            <a:off x="13" y="3239998"/>
            <a:ext cx="9143969" cy="1903504"/>
          </a:xfrm>
          <a:custGeom>
            <a:rect b="b" l="l" r="r" t="t"/>
            <a:pathLst>
              <a:path extrusionOk="0" h="160735" w="44209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27"/>
          <p:cNvSpPr/>
          <p:nvPr/>
        </p:nvSpPr>
        <p:spPr>
          <a:xfrm flipH="1" rot="10800000">
            <a:off x="3683150" y="2281035"/>
            <a:ext cx="1766371" cy="1766392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27"/>
          <p:cNvSpPr/>
          <p:nvPr/>
        </p:nvSpPr>
        <p:spPr>
          <a:xfrm flipH="1" rot="10800000">
            <a:off x="3838109" y="2436010"/>
            <a:ext cx="1456430" cy="145644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27"/>
          <p:cNvSpPr/>
          <p:nvPr/>
        </p:nvSpPr>
        <p:spPr>
          <a:xfrm flipH="1" rot="10800000">
            <a:off x="8209788" y="163420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27"/>
          <p:cNvSpPr/>
          <p:nvPr/>
        </p:nvSpPr>
        <p:spPr>
          <a:xfrm flipH="1" rot="10800000">
            <a:off x="8395417" y="162650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5" name="Google Shape;1235;p27"/>
          <p:cNvGrpSpPr/>
          <p:nvPr/>
        </p:nvGrpSpPr>
        <p:grpSpPr>
          <a:xfrm flipH="1" rot="10800000">
            <a:off x="8841048" y="2496305"/>
            <a:ext cx="154517" cy="442886"/>
            <a:chOff x="8846561" y="2782361"/>
            <a:chExt cx="154517" cy="442886"/>
          </a:xfrm>
        </p:grpSpPr>
        <p:sp>
          <p:nvSpPr>
            <p:cNvPr id="1236" name="Google Shape;1236;p27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7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27"/>
          <p:cNvGrpSpPr/>
          <p:nvPr/>
        </p:nvGrpSpPr>
        <p:grpSpPr>
          <a:xfrm flipH="1" rot="10800000">
            <a:off x="8809011" y="1125004"/>
            <a:ext cx="181204" cy="295450"/>
            <a:chOff x="8814523" y="4301099"/>
            <a:chExt cx="181204" cy="295450"/>
          </a:xfrm>
        </p:grpSpPr>
        <p:sp>
          <p:nvSpPr>
            <p:cNvPr id="1239" name="Google Shape;1239;p27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7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7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7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7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7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5" name="Google Shape;1245;p27"/>
          <p:cNvSpPr/>
          <p:nvPr/>
        </p:nvSpPr>
        <p:spPr>
          <a:xfrm flipH="1" rot="10800000">
            <a:off x="174398" y="2786250"/>
            <a:ext cx="152679" cy="15296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6" name="Google Shape;1246;p27"/>
          <p:cNvGrpSpPr/>
          <p:nvPr/>
        </p:nvGrpSpPr>
        <p:grpSpPr>
          <a:xfrm flipH="1" rot="10800000">
            <a:off x="173493" y="1791474"/>
            <a:ext cx="154529" cy="443783"/>
            <a:chOff x="179009" y="2072968"/>
            <a:chExt cx="190870" cy="548151"/>
          </a:xfrm>
        </p:grpSpPr>
        <p:sp>
          <p:nvSpPr>
            <p:cNvPr id="1247" name="Google Shape;1247;p27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7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9" name="Google Shape;1249;p27"/>
          <p:cNvGrpSpPr/>
          <p:nvPr/>
        </p:nvGrpSpPr>
        <p:grpSpPr>
          <a:xfrm flipH="1" rot="10800000">
            <a:off x="173487" y="162658"/>
            <a:ext cx="279631" cy="259804"/>
            <a:chOff x="6672" y="3464315"/>
            <a:chExt cx="279631" cy="259804"/>
          </a:xfrm>
        </p:grpSpPr>
        <p:sp>
          <p:nvSpPr>
            <p:cNvPr id="1250" name="Google Shape;1250;p27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7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7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7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7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7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7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7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7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9" name="Google Shape;1259;p27"/>
          <p:cNvSpPr/>
          <p:nvPr/>
        </p:nvSpPr>
        <p:spPr>
          <a:xfrm flipH="1" rot="10800000">
            <a:off x="601478" y="162657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27"/>
          <p:cNvSpPr txBox="1"/>
          <p:nvPr>
            <p:ph hasCustomPrompt="1" type="title"/>
          </p:nvPr>
        </p:nvSpPr>
        <p:spPr>
          <a:xfrm>
            <a:off x="3519788" y="2435953"/>
            <a:ext cx="2093400" cy="14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61" name="Google Shape;1261;p27"/>
          <p:cNvSpPr txBox="1"/>
          <p:nvPr>
            <p:ph idx="1" type="subTitle"/>
          </p:nvPr>
        </p:nvSpPr>
        <p:spPr>
          <a:xfrm>
            <a:off x="3212588" y="1550915"/>
            <a:ext cx="27078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62" name="Google Shape;1262;p27"/>
          <p:cNvSpPr txBox="1"/>
          <p:nvPr>
            <p:ph idx="2" type="title"/>
          </p:nvPr>
        </p:nvSpPr>
        <p:spPr>
          <a:xfrm>
            <a:off x="2412638" y="874728"/>
            <a:ext cx="43077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28"/>
          <p:cNvSpPr/>
          <p:nvPr/>
        </p:nvSpPr>
        <p:spPr>
          <a:xfrm rot="10800000">
            <a:off x="6" y="3544871"/>
            <a:ext cx="9143969" cy="1608154"/>
          </a:xfrm>
          <a:custGeom>
            <a:rect b="b" l="l" r="r" t="t"/>
            <a:pathLst>
              <a:path extrusionOk="0" h="160735" w="44209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28"/>
          <p:cNvSpPr/>
          <p:nvPr/>
        </p:nvSpPr>
        <p:spPr>
          <a:xfrm rot="10800000">
            <a:off x="6028098" y="2585835"/>
            <a:ext cx="1766371" cy="1766392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28"/>
          <p:cNvSpPr/>
          <p:nvPr/>
        </p:nvSpPr>
        <p:spPr>
          <a:xfrm rot="10800000">
            <a:off x="6183079" y="2740810"/>
            <a:ext cx="1456430" cy="145644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28"/>
          <p:cNvSpPr/>
          <p:nvPr/>
        </p:nvSpPr>
        <p:spPr>
          <a:xfrm rot="10800000">
            <a:off x="850919" y="163420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28"/>
          <p:cNvSpPr/>
          <p:nvPr/>
        </p:nvSpPr>
        <p:spPr>
          <a:xfrm rot="10800000">
            <a:off x="148441" y="162650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9" name="Google Shape;1269;p28"/>
          <p:cNvGrpSpPr/>
          <p:nvPr/>
        </p:nvGrpSpPr>
        <p:grpSpPr>
          <a:xfrm rot="10800000">
            <a:off x="148428" y="2496305"/>
            <a:ext cx="154517" cy="442886"/>
            <a:chOff x="8846561" y="2782361"/>
            <a:chExt cx="154517" cy="442886"/>
          </a:xfrm>
        </p:grpSpPr>
        <p:sp>
          <p:nvSpPr>
            <p:cNvPr id="1270" name="Google Shape;1270;p28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2" name="Google Shape;1272;p28"/>
          <p:cNvGrpSpPr/>
          <p:nvPr/>
        </p:nvGrpSpPr>
        <p:grpSpPr>
          <a:xfrm rot="10800000">
            <a:off x="153779" y="1125004"/>
            <a:ext cx="181204" cy="295450"/>
            <a:chOff x="8814523" y="4301099"/>
            <a:chExt cx="181204" cy="295450"/>
          </a:xfrm>
        </p:grpSpPr>
        <p:sp>
          <p:nvSpPr>
            <p:cNvPr id="1273" name="Google Shape;1273;p28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8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28"/>
          <p:cNvSpPr/>
          <p:nvPr/>
        </p:nvSpPr>
        <p:spPr>
          <a:xfrm rot="10800000">
            <a:off x="8816917" y="2786250"/>
            <a:ext cx="152679" cy="15296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28"/>
          <p:cNvGrpSpPr/>
          <p:nvPr/>
        </p:nvGrpSpPr>
        <p:grpSpPr>
          <a:xfrm rot="10800000">
            <a:off x="8815972" y="1791474"/>
            <a:ext cx="154529" cy="443783"/>
            <a:chOff x="179009" y="2072968"/>
            <a:chExt cx="190870" cy="548151"/>
          </a:xfrm>
        </p:grpSpPr>
        <p:sp>
          <p:nvSpPr>
            <p:cNvPr id="1281" name="Google Shape;1281;p28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3" name="Google Shape;1283;p28"/>
          <p:cNvGrpSpPr/>
          <p:nvPr/>
        </p:nvGrpSpPr>
        <p:grpSpPr>
          <a:xfrm rot="10800000">
            <a:off x="8690875" y="162658"/>
            <a:ext cx="279631" cy="259804"/>
            <a:chOff x="6672" y="3464315"/>
            <a:chExt cx="279631" cy="259804"/>
          </a:xfrm>
        </p:grpSpPr>
        <p:sp>
          <p:nvSpPr>
            <p:cNvPr id="1284" name="Google Shape;1284;p28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3" name="Google Shape;1293;p28"/>
          <p:cNvSpPr/>
          <p:nvPr/>
        </p:nvSpPr>
        <p:spPr>
          <a:xfrm rot="10800000">
            <a:off x="8436291" y="162657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28"/>
          <p:cNvSpPr txBox="1"/>
          <p:nvPr>
            <p:ph hasCustomPrompt="1" type="title"/>
          </p:nvPr>
        </p:nvSpPr>
        <p:spPr>
          <a:xfrm flipH="1">
            <a:off x="5864431" y="2740753"/>
            <a:ext cx="2093400" cy="14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95" name="Google Shape;1295;p28"/>
          <p:cNvSpPr txBox="1"/>
          <p:nvPr>
            <p:ph idx="1" type="subTitle"/>
          </p:nvPr>
        </p:nvSpPr>
        <p:spPr>
          <a:xfrm flipH="1">
            <a:off x="5157031" y="1855715"/>
            <a:ext cx="27078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6" name="Google Shape;1296;p28"/>
          <p:cNvSpPr txBox="1"/>
          <p:nvPr>
            <p:ph idx="2" type="title"/>
          </p:nvPr>
        </p:nvSpPr>
        <p:spPr>
          <a:xfrm flipH="1">
            <a:off x="3557131" y="1179528"/>
            <a:ext cx="43077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0_2"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29"/>
          <p:cNvSpPr/>
          <p:nvPr/>
        </p:nvSpPr>
        <p:spPr>
          <a:xfrm flipH="1" rot="10800000">
            <a:off x="25" y="3544590"/>
            <a:ext cx="9143969" cy="1598911"/>
          </a:xfrm>
          <a:custGeom>
            <a:rect b="b" l="l" r="r" t="t"/>
            <a:pathLst>
              <a:path extrusionOk="0" h="160735" w="44209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29"/>
          <p:cNvSpPr/>
          <p:nvPr/>
        </p:nvSpPr>
        <p:spPr>
          <a:xfrm flipH="1" rot="10800000">
            <a:off x="1349525" y="2585835"/>
            <a:ext cx="1766371" cy="1766392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29"/>
          <p:cNvSpPr/>
          <p:nvPr/>
        </p:nvSpPr>
        <p:spPr>
          <a:xfrm flipH="1" rot="10800000">
            <a:off x="1504484" y="2740810"/>
            <a:ext cx="1456430" cy="145644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29"/>
          <p:cNvSpPr/>
          <p:nvPr/>
        </p:nvSpPr>
        <p:spPr>
          <a:xfrm flipH="1" rot="10800000">
            <a:off x="8209788" y="163420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29"/>
          <p:cNvSpPr/>
          <p:nvPr/>
        </p:nvSpPr>
        <p:spPr>
          <a:xfrm flipH="1" rot="10800000">
            <a:off x="8395417" y="162650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3" name="Google Shape;1303;p29"/>
          <p:cNvGrpSpPr/>
          <p:nvPr/>
        </p:nvGrpSpPr>
        <p:grpSpPr>
          <a:xfrm flipH="1" rot="10800000">
            <a:off x="8841048" y="2496305"/>
            <a:ext cx="154517" cy="442886"/>
            <a:chOff x="8846561" y="2782361"/>
            <a:chExt cx="154517" cy="442886"/>
          </a:xfrm>
        </p:grpSpPr>
        <p:sp>
          <p:nvSpPr>
            <p:cNvPr id="1304" name="Google Shape;1304;p29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9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6" name="Google Shape;1306;p29"/>
          <p:cNvGrpSpPr/>
          <p:nvPr/>
        </p:nvGrpSpPr>
        <p:grpSpPr>
          <a:xfrm flipH="1" rot="10800000">
            <a:off x="8809011" y="1125004"/>
            <a:ext cx="181204" cy="295450"/>
            <a:chOff x="8814523" y="4301099"/>
            <a:chExt cx="181204" cy="295450"/>
          </a:xfrm>
        </p:grpSpPr>
        <p:sp>
          <p:nvSpPr>
            <p:cNvPr id="1307" name="Google Shape;1307;p29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9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9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9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9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9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3" name="Google Shape;1313;p29"/>
          <p:cNvSpPr/>
          <p:nvPr/>
        </p:nvSpPr>
        <p:spPr>
          <a:xfrm flipH="1" rot="10800000">
            <a:off x="174398" y="2786250"/>
            <a:ext cx="152679" cy="15296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4" name="Google Shape;1314;p29"/>
          <p:cNvGrpSpPr/>
          <p:nvPr/>
        </p:nvGrpSpPr>
        <p:grpSpPr>
          <a:xfrm flipH="1" rot="10800000">
            <a:off x="173493" y="1791474"/>
            <a:ext cx="154529" cy="443783"/>
            <a:chOff x="179009" y="2072968"/>
            <a:chExt cx="190870" cy="548151"/>
          </a:xfrm>
        </p:grpSpPr>
        <p:sp>
          <p:nvSpPr>
            <p:cNvPr id="1315" name="Google Shape;1315;p29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9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Google Shape;1317;p29"/>
          <p:cNvGrpSpPr/>
          <p:nvPr/>
        </p:nvGrpSpPr>
        <p:grpSpPr>
          <a:xfrm flipH="1" rot="10800000">
            <a:off x="173487" y="162658"/>
            <a:ext cx="279631" cy="259804"/>
            <a:chOff x="6672" y="3464315"/>
            <a:chExt cx="279631" cy="259804"/>
          </a:xfrm>
        </p:grpSpPr>
        <p:sp>
          <p:nvSpPr>
            <p:cNvPr id="1318" name="Google Shape;1318;p29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9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9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9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9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9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9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9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9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7" name="Google Shape;1327;p29"/>
          <p:cNvSpPr/>
          <p:nvPr/>
        </p:nvSpPr>
        <p:spPr>
          <a:xfrm flipH="1" rot="10800000">
            <a:off x="601478" y="162657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29"/>
          <p:cNvSpPr txBox="1"/>
          <p:nvPr>
            <p:ph hasCustomPrompt="1" type="title"/>
          </p:nvPr>
        </p:nvSpPr>
        <p:spPr>
          <a:xfrm>
            <a:off x="1186163" y="2740753"/>
            <a:ext cx="2093400" cy="14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29" name="Google Shape;1329;p29"/>
          <p:cNvSpPr txBox="1"/>
          <p:nvPr>
            <p:ph idx="1" type="subTitle"/>
          </p:nvPr>
        </p:nvSpPr>
        <p:spPr>
          <a:xfrm>
            <a:off x="1294513" y="1855715"/>
            <a:ext cx="27078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0" name="Google Shape;1330;p29"/>
          <p:cNvSpPr txBox="1"/>
          <p:nvPr>
            <p:ph idx="2" type="title"/>
          </p:nvPr>
        </p:nvSpPr>
        <p:spPr>
          <a:xfrm>
            <a:off x="1294513" y="1179528"/>
            <a:ext cx="43077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1"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30"/>
          <p:cNvSpPr txBox="1"/>
          <p:nvPr>
            <p:ph idx="1" type="subTitle"/>
          </p:nvPr>
        </p:nvSpPr>
        <p:spPr>
          <a:xfrm>
            <a:off x="1762350" y="1457725"/>
            <a:ext cx="56193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333" name="Google Shape;1333;p30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34" name="Google Shape;1334;p30"/>
          <p:cNvSpPr/>
          <p:nvPr/>
        </p:nvSpPr>
        <p:spPr>
          <a:xfrm>
            <a:off x="8896251" y="129737"/>
            <a:ext cx="129912" cy="129876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5" name="Google Shape;1335;p30"/>
          <p:cNvGrpSpPr/>
          <p:nvPr/>
        </p:nvGrpSpPr>
        <p:grpSpPr>
          <a:xfrm>
            <a:off x="8914027" y="1416159"/>
            <a:ext cx="118484" cy="339650"/>
            <a:chOff x="8846561" y="2782361"/>
            <a:chExt cx="154517" cy="442886"/>
          </a:xfrm>
        </p:grpSpPr>
        <p:sp>
          <p:nvSpPr>
            <p:cNvPr id="1336" name="Google Shape;1336;p30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8" name="Google Shape;1338;p30"/>
          <p:cNvGrpSpPr/>
          <p:nvPr/>
        </p:nvGrpSpPr>
        <p:grpSpPr>
          <a:xfrm>
            <a:off x="8846173" y="3319249"/>
            <a:ext cx="181204" cy="295450"/>
            <a:chOff x="8814523" y="4301099"/>
            <a:chExt cx="181204" cy="295450"/>
          </a:xfrm>
        </p:grpSpPr>
        <p:sp>
          <p:nvSpPr>
            <p:cNvPr id="1339" name="Google Shape;1339;p30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5" name="Google Shape;1345;p30"/>
          <p:cNvGrpSpPr/>
          <p:nvPr/>
        </p:nvGrpSpPr>
        <p:grpSpPr>
          <a:xfrm rot="10800000">
            <a:off x="122892" y="115398"/>
            <a:ext cx="359410" cy="333926"/>
            <a:chOff x="6672" y="3464315"/>
            <a:chExt cx="279631" cy="259804"/>
          </a:xfrm>
        </p:grpSpPr>
        <p:sp>
          <p:nvSpPr>
            <p:cNvPr id="1346" name="Google Shape;1346;p30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5" name="Google Shape;1355;p30"/>
          <p:cNvSpPr/>
          <p:nvPr/>
        </p:nvSpPr>
        <p:spPr>
          <a:xfrm>
            <a:off x="104614" y="1005459"/>
            <a:ext cx="118489" cy="118206"/>
          </a:xfrm>
          <a:custGeom>
            <a:rect b="b" l="l" r="r" t="t"/>
            <a:pathLst>
              <a:path extrusionOk="0" h="4811" w="4823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30"/>
          <p:cNvSpPr/>
          <p:nvPr/>
        </p:nvSpPr>
        <p:spPr>
          <a:xfrm flipH="1">
            <a:off x="8266828" y="4286925"/>
            <a:ext cx="1755600" cy="1712700"/>
          </a:xfrm>
          <a:prstGeom prst="arc">
            <a:avLst>
              <a:gd fmla="val 16200000" name="adj1"/>
              <a:gd fmla="val 25688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7" name="Google Shape;1357;p30"/>
          <p:cNvGrpSpPr/>
          <p:nvPr/>
        </p:nvGrpSpPr>
        <p:grpSpPr>
          <a:xfrm flipH="1">
            <a:off x="99112" y="3651344"/>
            <a:ext cx="129525" cy="371975"/>
            <a:chOff x="179009" y="2072968"/>
            <a:chExt cx="190870" cy="548151"/>
          </a:xfrm>
        </p:grpSpPr>
        <p:sp>
          <p:nvSpPr>
            <p:cNvPr id="1358" name="Google Shape;1358;p30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p30"/>
          <p:cNvSpPr/>
          <p:nvPr/>
        </p:nvSpPr>
        <p:spPr>
          <a:xfrm flipH="1">
            <a:off x="8902577" y="4608574"/>
            <a:ext cx="144696" cy="144734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30"/>
          <p:cNvSpPr/>
          <p:nvPr/>
        </p:nvSpPr>
        <p:spPr>
          <a:xfrm flipH="1">
            <a:off x="8899724" y="4840606"/>
            <a:ext cx="150399" cy="150680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30"/>
          <p:cNvSpPr/>
          <p:nvPr/>
        </p:nvSpPr>
        <p:spPr>
          <a:xfrm flipH="1" rot="2700000">
            <a:off x="8660831" y="122301"/>
            <a:ext cx="144693" cy="144730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3" name="Google Shape;1363;p30"/>
          <p:cNvGrpSpPr/>
          <p:nvPr/>
        </p:nvGrpSpPr>
        <p:grpSpPr>
          <a:xfrm rot="10800000">
            <a:off x="59" y="4199747"/>
            <a:ext cx="912788" cy="943812"/>
            <a:chOff x="1205575" y="2985525"/>
            <a:chExt cx="307875" cy="318350"/>
          </a:xfrm>
        </p:grpSpPr>
        <p:sp>
          <p:nvSpPr>
            <p:cNvPr id="1364" name="Google Shape;1364;p30"/>
            <p:cNvSpPr/>
            <p:nvPr/>
          </p:nvSpPr>
          <p:spPr>
            <a:xfrm>
              <a:off x="1468425" y="2985525"/>
              <a:ext cx="44675" cy="49400"/>
            </a:xfrm>
            <a:custGeom>
              <a:rect b="b" l="l" r="r" t="t"/>
              <a:pathLst>
                <a:path extrusionOk="0" h="1976" w="1787">
                  <a:moveTo>
                    <a:pt x="1" y="0"/>
                  </a:moveTo>
                  <a:cubicBezTo>
                    <a:pt x="461" y="772"/>
                    <a:pt x="1070" y="1448"/>
                    <a:pt x="1787" y="1976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1205575" y="2985525"/>
              <a:ext cx="307875" cy="318350"/>
            </a:xfrm>
            <a:custGeom>
              <a:rect b="b" l="l" r="r" t="t"/>
              <a:pathLst>
                <a:path extrusionOk="0" h="12734" w="12315">
                  <a:moveTo>
                    <a:pt x="9513" y="0"/>
                  </a:moveTo>
                  <a:cubicBezTo>
                    <a:pt x="10163" y="1245"/>
                    <a:pt x="11124" y="2287"/>
                    <a:pt x="12301" y="3031"/>
                  </a:cubicBezTo>
                  <a:lnTo>
                    <a:pt x="12301" y="2828"/>
                  </a:lnTo>
                  <a:cubicBezTo>
                    <a:pt x="11218" y="2125"/>
                    <a:pt x="10325" y="1151"/>
                    <a:pt x="9703" y="0"/>
                  </a:cubicBezTo>
                  <a:close/>
                  <a:moveTo>
                    <a:pt x="8404" y="0"/>
                  </a:moveTo>
                  <a:cubicBezTo>
                    <a:pt x="9202" y="1787"/>
                    <a:pt x="10582" y="3261"/>
                    <a:pt x="12301" y="4182"/>
                  </a:cubicBezTo>
                  <a:lnTo>
                    <a:pt x="12301" y="3992"/>
                  </a:lnTo>
                  <a:cubicBezTo>
                    <a:pt x="10663" y="3099"/>
                    <a:pt x="9365" y="1705"/>
                    <a:pt x="8593" y="0"/>
                  </a:cubicBezTo>
                  <a:close/>
                  <a:moveTo>
                    <a:pt x="7321" y="0"/>
                  </a:moveTo>
                  <a:cubicBezTo>
                    <a:pt x="8241" y="2341"/>
                    <a:pt x="10028" y="4249"/>
                    <a:pt x="12301" y="5305"/>
                  </a:cubicBezTo>
                  <a:lnTo>
                    <a:pt x="12301" y="5115"/>
                  </a:lnTo>
                  <a:cubicBezTo>
                    <a:pt x="10122" y="4073"/>
                    <a:pt x="8404" y="2247"/>
                    <a:pt x="7497" y="0"/>
                  </a:cubicBezTo>
                  <a:close/>
                  <a:moveTo>
                    <a:pt x="6239" y="0"/>
                  </a:moveTo>
                  <a:cubicBezTo>
                    <a:pt x="7267" y="2896"/>
                    <a:pt x="9473" y="5223"/>
                    <a:pt x="12301" y="6401"/>
                  </a:cubicBezTo>
                  <a:lnTo>
                    <a:pt x="12301" y="6225"/>
                  </a:lnTo>
                  <a:cubicBezTo>
                    <a:pt x="9567" y="5061"/>
                    <a:pt x="7430" y="2801"/>
                    <a:pt x="6428" y="0"/>
                  </a:cubicBezTo>
                  <a:close/>
                  <a:moveTo>
                    <a:pt x="5183" y="0"/>
                  </a:moveTo>
                  <a:cubicBezTo>
                    <a:pt x="6293" y="3451"/>
                    <a:pt x="8918" y="6211"/>
                    <a:pt x="12301" y="7483"/>
                  </a:cubicBezTo>
                  <a:lnTo>
                    <a:pt x="12301" y="7307"/>
                  </a:lnTo>
                  <a:cubicBezTo>
                    <a:pt x="9013" y="6049"/>
                    <a:pt x="6455" y="3356"/>
                    <a:pt x="5359" y="0"/>
                  </a:cubicBezTo>
                  <a:close/>
                  <a:moveTo>
                    <a:pt x="4141" y="0"/>
                  </a:moveTo>
                  <a:cubicBezTo>
                    <a:pt x="5319" y="4006"/>
                    <a:pt x="8363" y="7199"/>
                    <a:pt x="12314" y="8552"/>
                  </a:cubicBezTo>
                  <a:lnTo>
                    <a:pt x="12314" y="8376"/>
                  </a:lnTo>
                  <a:cubicBezTo>
                    <a:pt x="8458" y="7037"/>
                    <a:pt x="5481" y="3924"/>
                    <a:pt x="4317" y="0"/>
                  </a:cubicBezTo>
                  <a:close/>
                  <a:moveTo>
                    <a:pt x="3100" y="0"/>
                  </a:moveTo>
                  <a:cubicBezTo>
                    <a:pt x="4331" y="4560"/>
                    <a:pt x="7808" y="8187"/>
                    <a:pt x="12314" y="9607"/>
                  </a:cubicBezTo>
                  <a:lnTo>
                    <a:pt x="12314" y="9432"/>
                  </a:lnTo>
                  <a:cubicBezTo>
                    <a:pt x="7903" y="8024"/>
                    <a:pt x="4493" y="4479"/>
                    <a:pt x="3276" y="0"/>
                  </a:cubicBezTo>
                  <a:close/>
                  <a:moveTo>
                    <a:pt x="2058" y="0"/>
                  </a:moveTo>
                  <a:cubicBezTo>
                    <a:pt x="3343" y="5129"/>
                    <a:pt x="7240" y="9174"/>
                    <a:pt x="12314" y="10649"/>
                  </a:cubicBezTo>
                  <a:lnTo>
                    <a:pt x="12314" y="10487"/>
                  </a:lnTo>
                  <a:cubicBezTo>
                    <a:pt x="7335" y="9012"/>
                    <a:pt x="3506" y="5034"/>
                    <a:pt x="2234" y="0"/>
                  </a:cubicBezTo>
                  <a:close/>
                  <a:moveTo>
                    <a:pt x="1029" y="0"/>
                  </a:moveTo>
                  <a:cubicBezTo>
                    <a:pt x="2355" y="5683"/>
                    <a:pt x="6685" y="10162"/>
                    <a:pt x="12314" y="11691"/>
                  </a:cubicBezTo>
                  <a:lnTo>
                    <a:pt x="12314" y="11529"/>
                  </a:lnTo>
                  <a:cubicBezTo>
                    <a:pt x="6780" y="10000"/>
                    <a:pt x="2518" y="5589"/>
                    <a:pt x="1205" y="0"/>
                  </a:cubicBezTo>
                  <a:close/>
                  <a:moveTo>
                    <a:pt x="1" y="0"/>
                  </a:moveTo>
                  <a:cubicBezTo>
                    <a:pt x="1368" y="6238"/>
                    <a:pt x="6131" y="11164"/>
                    <a:pt x="12314" y="12733"/>
                  </a:cubicBezTo>
                  <a:lnTo>
                    <a:pt x="12314" y="12571"/>
                  </a:lnTo>
                  <a:cubicBezTo>
                    <a:pt x="6225" y="11001"/>
                    <a:pt x="1530" y="6144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/>
          <p:nvPr/>
        </p:nvSpPr>
        <p:spPr>
          <a:xfrm rot="-5400000">
            <a:off x="8490515" y="4794343"/>
            <a:ext cx="152679" cy="15296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"/>
          <p:cNvSpPr/>
          <p:nvPr/>
        </p:nvSpPr>
        <p:spPr>
          <a:xfrm rot="-5400000">
            <a:off x="8801634" y="4783445"/>
            <a:ext cx="154536" cy="154536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"/>
          <p:cNvSpPr txBox="1"/>
          <p:nvPr>
            <p:ph idx="1" type="body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400"/>
            </a:lvl2pPr>
            <a:lvl3pPr indent="-317500" lvl="2" marL="1371600" rtl="0" algn="l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romanLcPeriod"/>
              <a:defRPr sz="1400"/>
            </a:lvl3pPr>
            <a:lvl4pPr indent="-317500" lvl="3" marL="1828800" rtl="0" algn="l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rabicPeriod"/>
              <a:defRPr sz="1400"/>
            </a:lvl4pPr>
            <a:lvl5pPr indent="-317500" lvl="4" marL="2286000" rtl="0" algn="l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400"/>
            </a:lvl5pPr>
            <a:lvl6pPr indent="-317500" lvl="5" marL="2743200" rtl="0" algn="l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romanLcPeriod"/>
              <a:defRPr sz="1400"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rabicPeriod"/>
              <a:defRPr sz="1400"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400"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Font typeface="Roboto Condensed Light"/>
              <a:buAutoNum type="romanLcPeriod"/>
              <a:defRPr sz="1400"/>
            </a:lvl9pPr>
          </a:lstStyle>
          <a:p/>
        </p:txBody>
      </p:sp>
      <p:cxnSp>
        <p:nvCxnSpPr>
          <p:cNvPr id="178" name="Google Shape;178;p4"/>
          <p:cNvCxnSpPr/>
          <p:nvPr/>
        </p:nvCxnSpPr>
        <p:spPr>
          <a:xfrm>
            <a:off x="-8550" y="1145950"/>
            <a:ext cx="91611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0" name="Google Shape;180;p4"/>
          <p:cNvSpPr/>
          <p:nvPr/>
        </p:nvSpPr>
        <p:spPr>
          <a:xfrm rot="-5400000">
            <a:off x="184140" y="4805252"/>
            <a:ext cx="120107" cy="120092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"/>
          <p:cNvSpPr/>
          <p:nvPr/>
        </p:nvSpPr>
        <p:spPr>
          <a:xfrm>
            <a:off x="175753" y="4532352"/>
            <a:ext cx="136881" cy="136900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"/>
          <p:cNvSpPr/>
          <p:nvPr/>
        </p:nvSpPr>
        <p:spPr>
          <a:xfrm>
            <a:off x="4892316" y="124737"/>
            <a:ext cx="150472" cy="150472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4101151" y="159064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"/>
          <p:cNvSpPr/>
          <p:nvPr/>
        </p:nvSpPr>
        <p:spPr>
          <a:xfrm rot="-5400000">
            <a:off x="757377" y="175215"/>
            <a:ext cx="120107" cy="120092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"/>
          <p:cNvSpPr/>
          <p:nvPr/>
        </p:nvSpPr>
        <p:spPr>
          <a:xfrm>
            <a:off x="964730" y="166815"/>
            <a:ext cx="136881" cy="136900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" name="Google Shape;186;p4"/>
          <p:cNvGrpSpPr/>
          <p:nvPr/>
        </p:nvGrpSpPr>
        <p:grpSpPr>
          <a:xfrm rot="-2532444">
            <a:off x="105276" y="-11344"/>
            <a:ext cx="544954" cy="529275"/>
            <a:chOff x="493977" y="4202564"/>
            <a:chExt cx="544967" cy="529288"/>
          </a:xfrm>
        </p:grpSpPr>
        <p:sp>
          <p:nvSpPr>
            <p:cNvPr id="187" name="Google Shape;187;p4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4"/>
          <p:cNvGrpSpPr/>
          <p:nvPr/>
        </p:nvGrpSpPr>
        <p:grpSpPr>
          <a:xfrm rot="-2520025">
            <a:off x="8099464" y="-11337"/>
            <a:ext cx="544938" cy="529260"/>
            <a:chOff x="493977" y="4202564"/>
            <a:chExt cx="544967" cy="529288"/>
          </a:xfrm>
        </p:grpSpPr>
        <p:sp>
          <p:nvSpPr>
            <p:cNvPr id="203" name="Google Shape;203;p4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4"/>
          <p:cNvSpPr/>
          <p:nvPr/>
        </p:nvSpPr>
        <p:spPr>
          <a:xfrm flipH="1">
            <a:off x="8772913" y="191726"/>
            <a:ext cx="123120" cy="123152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" name="Google Shape;219;p4"/>
          <p:cNvGrpSpPr/>
          <p:nvPr/>
        </p:nvGrpSpPr>
        <p:grpSpPr>
          <a:xfrm>
            <a:off x="163630" y="4132368"/>
            <a:ext cx="161127" cy="262714"/>
            <a:chOff x="8814523" y="4301099"/>
            <a:chExt cx="181204" cy="295450"/>
          </a:xfrm>
        </p:grpSpPr>
        <p:sp>
          <p:nvSpPr>
            <p:cNvPr id="220" name="Google Shape;220;p4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4"/>
          <p:cNvSpPr/>
          <p:nvPr/>
        </p:nvSpPr>
        <p:spPr>
          <a:xfrm>
            <a:off x="5673825" y="114475"/>
            <a:ext cx="171000" cy="1710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2"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31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368" name="Google Shape;1368;p31"/>
          <p:cNvCxnSpPr/>
          <p:nvPr/>
        </p:nvCxnSpPr>
        <p:spPr>
          <a:xfrm>
            <a:off x="388900" y="4775"/>
            <a:ext cx="0" cy="5143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9" name="Google Shape;1369;p31"/>
          <p:cNvCxnSpPr/>
          <p:nvPr/>
        </p:nvCxnSpPr>
        <p:spPr>
          <a:xfrm>
            <a:off x="8755100" y="4775"/>
            <a:ext cx="0" cy="5143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0" name="Google Shape;1370;p31"/>
          <p:cNvSpPr/>
          <p:nvPr/>
        </p:nvSpPr>
        <p:spPr>
          <a:xfrm rot="10800000">
            <a:off x="123072" y="4824013"/>
            <a:ext cx="129912" cy="129876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1" name="Google Shape;1371;p31"/>
          <p:cNvGrpSpPr/>
          <p:nvPr/>
        </p:nvGrpSpPr>
        <p:grpSpPr>
          <a:xfrm rot="10800000">
            <a:off x="116725" y="3327817"/>
            <a:ext cx="118484" cy="339650"/>
            <a:chOff x="8846561" y="2782361"/>
            <a:chExt cx="154517" cy="442886"/>
          </a:xfrm>
        </p:grpSpPr>
        <p:sp>
          <p:nvSpPr>
            <p:cNvPr id="1372" name="Google Shape;1372;p31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1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31"/>
          <p:cNvGrpSpPr/>
          <p:nvPr/>
        </p:nvGrpSpPr>
        <p:grpSpPr>
          <a:xfrm rot="10800000">
            <a:off x="121858" y="1468928"/>
            <a:ext cx="181204" cy="295450"/>
            <a:chOff x="8814523" y="4301099"/>
            <a:chExt cx="181204" cy="295450"/>
          </a:xfrm>
        </p:grpSpPr>
        <p:sp>
          <p:nvSpPr>
            <p:cNvPr id="1375" name="Google Shape;1375;p31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1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1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1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1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1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31"/>
          <p:cNvSpPr/>
          <p:nvPr/>
        </p:nvSpPr>
        <p:spPr>
          <a:xfrm rot="10800000">
            <a:off x="8926132" y="3959961"/>
            <a:ext cx="118489" cy="118206"/>
          </a:xfrm>
          <a:custGeom>
            <a:rect b="b" l="l" r="r" t="t"/>
            <a:pathLst>
              <a:path extrusionOk="0" h="4811" w="4823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2" name="Google Shape;1382;p31"/>
          <p:cNvGrpSpPr/>
          <p:nvPr/>
        </p:nvGrpSpPr>
        <p:grpSpPr>
          <a:xfrm flipH="1" rot="10800000">
            <a:off x="8920599" y="539506"/>
            <a:ext cx="129525" cy="371975"/>
            <a:chOff x="179009" y="2072968"/>
            <a:chExt cx="190870" cy="548151"/>
          </a:xfrm>
        </p:grpSpPr>
        <p:sp>
          <p:nvSpPr>
            <p:cNvPr id="1383" name="Google Shape;1383;p31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1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5" name="Google Shape;1385;p31"/>
          <p:cNvSpPr/>
          <p:nvPr/>
        </p:nvSpPr>
        <p:spPr>
          <a:xfrm flipH="1" rot="10800000">
            <a:off x="101962" y="330318"/>
            <a:ext cx="144696" cy="144734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31"/>
          <p:cNvSpPr/>
          <p:nvPr/>
        </p:nvSpPr>
        <p:spPr>
          <a:xfrm flipH="1" rot="10800000">
            <a:off x="99112" y="92340"/>
            <a:ext cx="150399" cy="150680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31"/>
          <p:cNvSpPr/>
          <p:nvPr/>
        </p:nvSpPr>
        <p:spPr>
          <a:xfrm flipH="1" rot="-8100000">
            <a:off x="8913036" y="2778245"/>
            <a:ext cx="144693" cy="144730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8" name="Google Shape;1388;p31"/>
          <p:cNvGrpSpPr/>
          <p:nvPr/>
        </p:nvGrpSpPr>
        <p:grpSpPr>
          <a:xfrm rot="10800000">
            <a:off x="8894770" y="4658453"/>
            <a:ext cx="181204" cy="295450"/>
            <a:chOff x="8814523" y="4301099"/>
            <a:chExt cx="181204" cy="295450"/>
          </a:xfrm>
        </p:grpSpPr>
        <p:sp>
          <p:nvSpPr>
            <p:cNvPr id="1389" name="Google Shape;1389;p31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1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1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1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1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1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5" name="Google Shape;1395;p31"/>
          <p:cNvSpPr/>
          <p:nvPr/>
        </p:nvSpPr>
        <p:spPr>
          <a:xfrm flipH="1" rot="-5400000">
            <a:off x="8570756" y="1775254"/>
            <a:ext cx="801739" cy="109250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31"/>
          <p:cNvSpPr/>
          <p:nvPr/>
        </p:nvSpPr>
        <p:spPr>
          <a:xfrm rot="5400000">
            <a:off x="-226569" y="2594916"/>
            <a:ext cx="801739" cy="109250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31"/>
          <p:cNvSpPr txBox="1"/>
          <p:nvPr>
            <p:ph idx="1" type="subTitle"/>
          </p:nvPr>
        </p:nvSpPr>
        <p:spPr>
          <a:xfrm>
            <a:off x="2935061" y="3163325"/>
            <a:ext cx="15279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98" name="Google Shape;1398;p31"/>
          <p:cNvSpPr txBox="1"/>
          <p:nvPr>
            <p:ph idx="2" type="subTitle"/>
          </p:nvPr>
        </p:nvSpPr>
        <p:spPr>
          <a:xfrm>
            <a:off x="2935035" y="2833500"/>
            <a:ext cx="15279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99" name="Google Shape;1399;p31"/>
          <p:cNvSpPr txBox="1"/>
          <p:nvPr>
            <p:ph idx="3" type="subTitle"/>
          </p:nvPr>
        </p:nvSpPr>
        <p:spPr>
          <a:xfrm>
            <a:off x="4681104" y="3163325"/>
            <a:ext cx="15279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00" name="Google Shape;1400;p31"/>
          <p:cNvSpPr txBox="1"/>
          <p:nvPr>
            <p:ph idx="4" type="subTitle"/>
          </p:nvPr>
        </p:nvSpPr>
        <p:spPr>
          <a:xfrm>
            <a:off x="4681077" y="2833500"/>
            <a:ext cx="15279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01" name="Google Shape;1401;p31"/>
          <p:cNvSpPr txBox="1"/>
          <p:nvPr>
            <p:ph idx="5" type="subTitle"/>
          </p:nvPr>
        </p:nvSpPr>
        <p:spPr>
          <a:xfrm>
            <a:off x="6427146" y="3163325"/>
            <a:ext cx="15279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02" name="Google Shape;1402;p31"/>
          <p:cNvSpPr txBox="1"/>
          <p:nvPr>
            <p:ph idx="6" type="subTitle"/>
          </p:nvPr>
        </p:nvSpPr>
        <p:spPr>
          <a:xfrm>
            <a:off x="6427119" y="2833500"/>
            <a:ext cx="15279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03" name="Google Shape;1403;p31"/>
          <p:cNvSpPr txBox="1"/>
          <p:nvPr>
            <p:ph idx="7" type="subTitle"/>
          </p:nvPr>
        </p:nvSpPr>
        <p:spPr>
          <a:xfrm>
            <a:off x="1189025" y="3163325"/>
            <a:ext cx="15279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04" name="Google Shape;1404;p31"/>
          <p:cNvSpPr txBox="1"/>
          <p:nvPr>
            <p:ph idx="8" type="subTitle"/>
          </p:nvPr>
        </p:nvSpPr>
        <p:spPr>
          <a:xfrm>
            <a:off x="1188987" y="2833500"/>
            <a:ext cx="15279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13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32"/>
          <p:cNvSpPr txBox="1"/>
          <p:nvPr>
            <p:ph idx="1" type="subTitle"/>
          </p:nvPr>
        </p:nvSpPr>
        <p:spPr>
          <a:xfrm>
            <a:off x="5077637" y="184300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407" name="Google Shape;1407;p32"/>
          <p:cNvSpPr txBox="1"/>
          <p:nvPr>
            <p:ph idx="2" type="subTitle"/>
          </p:nvPr>
        </p:nvSpPr>
        <p:spPr>
          <a:xfrm>
            <a:off x="5077637" y="150670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408" name="Google Shape;1408;p32"/>
          <p:cNvSpPr txBox="1"/>
          <p:nvPr>
            <p:ph idx="3" type="subTitle"/>
          </p:nvPr>
        </p:nvSpPr>
        <p:spPr>
          <a:xfrm>
            <a:off x="2648138" y="1843000"/>
            <a:ext cx="1418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409" name="Google Shape;1409;p32"/>
          <p:cNvSpPr txBox="1"/>
          <p:nvPr>
            <p:ph idx="4" type="subTitle"/>
          </p:nvPr>
        </p:nvSpPr>
        <p:spPr>
          <a:xfrm>
            <a:off x="2648138" y="150670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410" name="Google Shape;1410;p32"/>
          <p:cNvSpPr txBox="1"/>
          <p:nvPr>
            <p:ph idx="5" type="subTitle"/>
          </p:nvPr>
        </p:nvSpPr>
        <p:spPr>
          <a:xfrm>
            <a:off x="5077637" y="282305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411" name="Google Shape;1411;p32"/>
          <p:cNvSpPr txBox="1"/>
          <p:nvPr>
            <p:ph idx="6" type="subTitle"/>
          </p:nvPr>
        </p:nvSpPr>
        <p:spPr>
          <a:xfrm>
            <a:off x="5077637" y="248675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412" name="Google Shape;1412;p32"/>
          <p:cNvSpPr txBox="1"/>
          <p:nvPr>
            <p:ph idx="7" type="subTitle"/>
          </p:nvPr>
        </p:nvSpPr>
        <p:spPr>
          <a:xfrm>
            <a:off x="2648138" y="282305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413" name="Google Shape;1413;p32"/>
          <p:cNvSpPr txBox="1"/>
          <p:nvPr>
            <p:ph idx="8" type="subTitle"/>
          </p:nvPr>
        </p:nvSpPr>
        <p:spPr>
          <a:xfrm>
            <a:off x="2648138" y="248675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414" name="Google Shape;1414;p32"/>
          <p:cNvSpPr txBox="1"/>
          <p:nvPr>
            <p:ph idx="9" type="subTitle"/>
          </p:nvPr>
        </p:nvSpPr>
        <p:spPr>
          <a:xfrm>
            <a:off x="5077637" y="380310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415" name="Google Shape;1415;p32"/>
          <p:cNvSpPr txBox="1"/>
          <p:nvPr>
            <p:ph idx="13" type="subTitle"/>
          </p:nvPr>
        </p:nvSpPr>
        <p:spPr>
          <a:xfrm>
            <a:off x="5077637" y="346680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416" name="Google Shape;1416;p32"/>
          <p:cNvSpPr txBox="1"/>
          <p:nvPr>
            <p:ph idx="14" type="subTitle"/>
          </p:nvPr>
        </p:nvSpPr>
        <p:spPr>
          <a:xfrm>
            <a:off x="2648162" y="380310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417" name="Google Shape;1417;p32"/>
          <p:cNvSpPr txBox="1"/>
          <p:nvPr>
            <p:ph idx="15" type="subTitle"/>
          </p:nvPr>
        </p:nvSpPr>
        <p:spPr>
          <a:xfrm>
            <a:off x="2648162" y="346680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418" name="Google Shape;1418;p32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419" name="Google Shape;1419;p32"/>
          <p:cNvCxnSpPr/>
          <p:nvPr/>
        </p:nvCxnSpPr>
        <p:spPr>
          <a:xfrm>
            <a:off x="8797921" y="4775"/>
            <a:ext cx="0" cy="5143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0" name="Google Shape;1420;p32"/>
          <p:cNvCxnSpPr/>
          <p:nvPr/>
        </p:nvCxnSpPr>
        <p:spPr>
          <a:xfrm>
            <a:off x="431721" y="4775"/>
            <a:ext cx="0" cy="5143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1" name="Google Shape;1421;p32"/>
          <p:cNvSpPr/>
          <p:nvPr/>
        </p:nvSpPr>
        <p:spPr>
          <a:xfrm flipH="1" rot="10800000">
            <a:off x="8933838" y="4824013"/>
            <a:ext cx="129912" cy="129876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32"/>
          <p:cNvGrpSpPr/>
          <p:nvPr/>
        </p:nvGrpSpPr>
        <p:grpSpPr>
          <a:xfrm flipH="1" rot="10800000">
            <a:off x="8951613" y="3327817"/>
            <a:ext cx="118484" cy="339650"/>
            <a:chOff x="8846561" y="2782361"/>
            <a:chExt cx="154517" cy="442886"/>
          </a:xfrm>
        </p:grpSpPr>
        <p:sp>
          <p:nvSpPr>
            <p:cNvPr id="1423" name="Google Shape;1423;p32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5" name="Google Shape;1425;p32"/>
          <p:cNvGrpSpPr/>
          <p:nvPr/>
        </p:nvGrpSpPr>
        <p:grpSpPr>
          <a:xfrm flipH="1" rot="10800000">
            <a:off x="8883759" y="1468928"/>
            <a:ext cx="181204" cy="295450"/>
            <a:chOff x="8814523" y="4301099"/>
            <a:chExt cx="181204" cy="295450"/>
          </a:xfrm>
        </p:grpSpPr>
        <p:sp>
          <p:nvSpPr>
            <p:cNvPr id="1426" name="Google Shape;1426;p3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2" name="Google Shape;1432;p32"/>
          <p:cNvSpPr/>
          <p:nvPr/>
        </p:nvSpPr>
        <p:spPr>
          <a:xfrm flipH="1" rot="10800000">
            <a:off x="142201" y="3959961"/>
            <a:ext cx="118489" cy="118206"/>
          </a:xfrm>
          <a:custGeom>
            <a:rect b="b" l="l" r="r" t="t"/>
            <a:pathLst>
              <a:path extrusionOk="0" h="4811" w="4823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3" name="Google Shape;1433;p32"/>
          <p:cNvGrpSpPr/>
          <p:nvPr/>
        </p:nvGrpSpPr>
        <p:grpSpPr>
          <a:xfrm rot="10800000">
            <a:off x="136698" y="539506"/>
            <a:ext cx="129525" cy="371975"/>
            <a:chOff x="179009" y="2072968"/>
            <a:chExt cx="190870" cy="548151"/>
          </a:xfrm>
        </p:grpSpPr>
        <p:sp>
          <p:nvSpPr>
            <p:cNvPr id="1434" name="Google Shape;1434;p32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6" name="Google Shape;1436;p32"/>
          <p:cNvSpPr/>
          <p:nvPr/>
        </p:nvSpPr>
        <p:spPr>
          <a:xfrm rot="10800000">
            <a:off x="8940163" y="330318"/>
            <a:ext cx="144696" cy="144734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32"/>
          <p:cNvSpPr/>
          <p:nvPr/>
        </p:nvSpPr>
        <p:spPr>
          <a:xfrm rot="10800000">
            <a:off x="8937310" y="92340"/>
            <a:ext cx="150399" cy="150680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32"/>
          <p:cNvSpPr/>
          <p:nvPr/>
        </p:nvSpPr>
        <p:spPr>
          <a:xfrm rot="8100000">
            <a:off x="129092" y="2778245"/>
            <a:ext cx="144693" cy="144730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9" name="Google Shape;1439;p32"/>
          <p:cNvGrpSpPr/>
          <p:nvPr/>
        </p:nvGrpSpPr>
        <p:grpSpPr>
          <a:xfrm flipH="1" rot="10800000">
            <a:off x="110847" y="4658453"/>
            <a:ext cx="181204" cy="295450"/>
            <a:chOff x="8814523" y="4301099"/>
            <a:chExt cx="181204" cy="295450"/>
          </a:xfrm>
        </p:grpSpPr>
        <p:sp>
          <p:nvSpPr>
            <p:cNvPr id="1440" name="Google Shape;1440;p3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6" name="Google Shape;1446;p32"/>
          <p:cNvSpPr/>
          <p:nvPr/>
        </p:nvSpPr>
        <p:spPr>
          <a:xfrm rot="5400000">
            <a:off x="-185674" y="1775254"/>
            <a:ext cx="801739" cy="109250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32"/>
          <p:cNvSpPr/>
          <p:nvPr/>
        </p:nvSpPr>
        <p:spPr>
          <a:xfrm flipH="1" rot="-5400000">
            <a:off x="8611651" y="2594916"/>
            <a:ext cx="801739" cy="109250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32"/>
          <p:cNvSpPr/>
          <p:nvPr/>
        </p:nvSpPr>
        <p:spPr>
          <a:xfrm>
            <a:off x="426550" y="4938854"/>
            <a:ext cx="8379739" cy="204647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4"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33"/>
          <p:cNvSpPr txBox="1"/>
          <p:nvPr>
            <p:ph idx="1" type="subTitle"/>
          </p:nvPr>
        </p:nvSpPr>
        <p:spPr>
          <a:xfrm>
            <a:off x="5773150" y="2172250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451" name="Google Shape;1451;p33"/>
          <p:cNvSpPr txBox="1"/>
          <p:nvPr>
            <p:ph idx="2" type="subTitle"/>
          </p:nvPr>
        </p:nvSpPr>
        <p:spPr>
          <a:xfrm>
            <a:off x="5773150" y="1496826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452" name="Google Shape;1452;p33"/>
          <p:cNvSpPr txBox="1"/>
          <p:nvPr>
            <p:ph idx="3" type="subTitle"/>
          </p:nvPr>
        </p:nvSpPr>
        <p:spPr>
          <a:xfrm>
            <a:off x="2445075" y="2173100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453" name="Google Shape;1453;p33"/>
          <p:cNvSpPr txBox="1"/>
          <p:nvPr>
            <p:ph idx="4" type="subTitle"/>
          </p:nvPr>
        </p:nvSpPr>
        <p:spPr>
          <a:xfrm>
            <a:off x="2445075" y="1497676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 sz="19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454" name="Google Shape;1454;p33"/>
          <p:cNvSpPr txBox="1"/>
          <p:nvPr>
            <p:ph idx="5" type="subTitle"/>
          </p:nvPr>
        </p:nvSpPr>
        <p:spPr>
          <a:xfrm>
            <a:off x="2436950" y="3931175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455" name="Google Shape;1455;p33"/>
          <p:cNvSpPr txBox="1"/>
          <p:nvPr>
            <p:ph idx="6" type="subTitle"/>
          </p:nvPr>
        </p:nvSpPr>
        <p:spPr>
          <a:xfrm>
            <a:off x="2436950" y="3255751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456" name="Google Shape;1456;p33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57" name="Google Shape;1457;p33"/>
          <p:cNvSpPr/>
          <p:nvPr/>
        </p:nvSpPr>
        <p:spPr>
          <a:xfrm flipH="1" rot="-8100000">
            <a:off x="8358889" y="-168428"/>
            <a:ext cx="885439" cy="1017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33"/>
          <p:cNvSpPr/>
          <p:nvPr/>
        </p:nvSpPr>
        <p:spPr>
          <a:xfrm>
            <a:off x="7701924" y="0"/>
            <a:ext cx="1452708" cy="1461757"/>
          </a:xfrm>
          <a:custGeom>
            <a:rect b="b" l="l" r="r" t="t"/>
            <a:pathLst>
              <a:path extrusionOk="0" h="45630" w="45344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9" name="Google Shape;1459;p33"/>
          <p:cNvSpPr/>
          <p:nvPr/>
        </p:nvSpPr>
        <p:spPr>
          <a:xfrm flipH="1">
            <a:off x="7891108" y="355568"/>
            <a:ext cx="885300" cy="93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0" name="Google Shape;1460;p33"/>
          <p:cNvGrpSpPr/>
          <p:nvPr/>
        </p:nvGrpSpPr>
        <p:grpSpPr>
          <a:xfrm flipH="1">
            <a:off x="7960277" y="396603"/>
            <a:ext cx="740697" cy="852454"/>
            <a:chOff x="8369505" y="4354255"/>
            <a:chExt cx="588555" cy="677357"/>
          </a:xfrm>
        </p:grpSpPr>
        <p:sp>
          <p:nvSpPr>
            <p:cNvPr id="1461" name="Google Shape;1461;p33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3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3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3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8" name="Google Shape;1478;p33"/>
          <p:cNvGrpSpPr/>
          <p:nvPr/>
        </p:nvGrpSpPr>
        <p:grpSpPr>
          <a:xfrm rot="5400000">
            <a:off x="-7581" y="4250576"/>
            <a:ext cx="900439" cy="885284"/>
            <a:chOff x="1196125" y="2476075"/>
            <a:chExt cx="421850" cy="414750"/>
          </a:xfrm>
        </p:grpSpPr>
        <p:sp>
          <p:nvSpPr>
            <p:cNvPr id="1479" name="Google Shape;1479;p33"/>
            <p:cNvSpPr/>
            <p:nvPr/>
          </p:nvSpPr>
          <p:spPr>
            <a:xfrm>
              <a:off x="1443400" y="2723350"/>
              <a:ext cx="174575" cy="167475"/>
            </a:xfrm>
            <a:custGeom>
              <a:rect b="b" l="l" r="r" t="t"/>
              <a:pathLst>
                <a:path extrusionOk="0" h="6699" w="6983">
                  <a:moveTo>
                    <a:pt x="6915" y="1"/>
                  </a:moveTo>
                  <a:cubicBezTo>
                    <a:pt x="3180" y="1"/>
                    <a:pt x="122" y="2964"/>
                    <a:pt x="0" y="6699"/>
                  </a:cubicBezTo>
                  <a:lnTo>
                    <a:pt x="6982" y="6699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1196125" y="2476075"/>
              <a:ext cx="421850" cy="414750"/>
            </a:xfrm>
            <a:custGeom>
              <a:rect b="b" l="l" r="r" t="t"/>
              <a:pathLst>
                <a:path extrusionOk="0" h="16590" w="16874">
                  <a:moveTo>
                    <a:pt x="16806" y="1"/>
                  </a:moveTo>
                  <a:cubicBezTo>
                    <a:pt x="7605" y="14"/>
                    <a:pt x="122" y="7402"/>
                    <a:pt x="0" y="16590"/>
                  </a:cubicBezTo>
                  <a:lnTo>
                    <a:pt x="162" y="16590"/>
                  </a:lnTo>
                  <a:cubicBezTo>
                    <a:pt x="298" y="7483"/>
                    <a:pt x="7699" y="177"/>
                    <a:pt x="16806" y="163"/>
                  </a:cubicBezTo>
                  <a:lnTo>
                    <a:pt x="16873" y="163"/>
                  </a:lnTo>
                  <a:lnTo>
                    <a:pt x="16873" y="1"/>
                  </a:lnTo>
                  <a:close/>
                  <a:moveTo>
                    <a:pt x="16806" y="1002"/>
                  </a:moveTo>
                  <a:cubicBezTo>
                    <a:pt x="8159" y="1016"/>
                    <a:pt x="1123" y="7944"/>
                    <a:pt x="1001" y="16590"/>
                  </a:cubicBezTo>
                  <a:lnTo>
                    <a:pt x="1164" y="16590"/>
                  </a:lnTo>
                  <a:cubicBezTo>
                    <a:pt x="1299" y="8038"/>
                    <a:pt x="8254" y="1178"/>
                    <a:pt x="16806" y="1165"/>
                  </a:cubicBezTo>
                  <a:lnTo>
                    <a:pt x="16873" y="1165"/>
                  </a:lnTo>
                  <a:lnTo>
                    <a:pt x="16873" y="1002"/>
                  </a:lnTo>
                  <a:close/>
                  <a:moveTo>
                    <a:pt x="16806" y="2003"/>
                  </a:moveTo>
                  <a:cubicBezTo>
                    <a:pt x="8714" y="2017"/>
                    <a:pt x="2138" y="8498"/>
                    <a:pt x="2003" y="16590"/>
                  </a:cubicBezTo>
                  <a:lnTo>
                    <a:pt x="2165" y="16590"/>
                  </a:lnTo>
                  <a:cubicBezTo>
                    <a:pt x="2300" y="8593"/>
                    <a:pt x="8809" y="2179"/>
                    <a:pt x="16806" y="2179"/>
                  </a:cubicBezTo>
                  <a:lnTo>
                    <a:pt x="16873" y="2179"/>
                  </a:lnTo>
                  <a:lnTo>
                    <a:pt x="16873" y="2003"/>
                  </a:lnTo>
                  <a:close/>
                  <a:moveTo>
                    <a:pt x="16806" y="3005"/>
                  </a:moveTo>
                  <a:cubicBezTo>
                    <a:pt x="9269" y="3018"/>
                    <a:pt x="3139" y="9053"/>
                    <a:pt x="3004" y="16590"/>
                  </a:cubicBezTo>
                  <a:lnTo>
                    <a:pt x="3180" y="16590"/>
                  </a:lnTo>
                  <a:cubicBezTo>
                    <a:pt x="3302" y="9148"/>
                    <a:pt x="9364" y="3181"/>
                    <a:pt x="16806" y="3181"/>
                  </a:cubicBezTo>
                  <a:lnTo>
                    <a:pt x="16873" y="3181"/>
                  </a:lnTo>
                  <a:lnTo>
                    <a:pt x="16873" y="3005"/>
                  </a:lnTo>
                  <a:close/>
                  <a:moveTo>
                    <a:pt x="16806" y="4020"/>
                  </a:moveTo>
                  <a:cubicBezTo>
                    <a:pt x="9824" y="4020"/>
                    <a:pt x="4141" y="9608"/>
                    <a:pt x="4005" y="16590"/>
                  </a:cubicBezTo>
                  <a:lnTo>
                    <a:pt x="4181" y="16590"/>
                  </a:lnTo>
                  <a:cubicBezTo>
                    <a:pt x="4303" y="9703"/>
                    <a:pt x="9918" y="4195"/>
                    <a:pt x="16806" y="4182"/>
                  </a:cubicBezTo>
                  <a:lnTo>
                    <a:pt x="16873" y="4182"/>
                  </a:lnTo>
                  <a:lnTo>
                    <a:pt x="16873" y="4020"/>
                  </a:lnTo>
                  <a:close/>
                  <a:moveTo>
                    <a:pt x="16806" y="5021"/>
                  </a:moveTo>
                  <a:cubicBezTo>
                    <a:pt x="10378" y="5021"/>
                    <a:pt x="5142" y="10163"/>
                    <a:pt x="5007" y="16590"/>
                  </a:cubicBezTo>
                  <a:lnTo>
                    <a:pt x="5183" y="16590"/>
                  </a:lnTo>
                  <a:cubicBezTo>
                    <a:pt x="5304" y="10257"/>
                    <a:pt x="10473" y="5197"/>
                    <a:pt x="16806" y="5183"/>
                  </a:cubicBezTo>
                  <a:lnTo>
                    <a:pt x="16873" y="5183"/>
                  </a:lnTo>
                  <a:lnTo>
                    <a:pt x="16873" y="5021"/>
                  </a:lnTo>
                  <a:close/>
                  <a:moveTo>
                    <a:pt x="16806" y="6022"/>
                  </a:moveTo>
                  <a:cubicBezTo>
                    <a:pt x="10933" y="6022"/>
                    <a:pt x="6143" y="10717"/>
                    <a:pt x="6021" y="16590"/>
                  </a:cubicBezTo>
                  <a:lnTo>
                    <a:pt x="6184" y="16590"/>
                  </a:lnTo>
                  <a:cubicBezTo>
                    <a:pt x="6319" y="10812"/>
                    <a:pt x="11028" y="6198"/>
                    <a:pt x="16806" y="6184"/>
                  </a:cubicBezTo>
                  <a:lnTo>
                    <a:pt x="16873" y="6184"/>
                  </a:lnTo>
                  <a:lnTo>
                    <a:pt x="16873" y="6022"/>
                  </a:lnTo>
                  <a:close/>
                  <a:moveTo>
                    <a:pt x="16806" y="7023"/>
                  </a:moveTo>
                  <a:cubicBezTo>
                    <a:pt x="11488" y="7037"/>
                    <a:pt x="7145" y="11272"/>
                    <a:pt x="7023" y="16590"/>
                  </a:cubicBezTo>
                  <a:lnTo>
                    <a:pt x="7185" y="16590"/>
                  </a:lnTo>
                  <a:cubicBezTo>
                    <a:pt x="7320" y="11367"/>
                    <a:pt x="11583" y="7199"/>
                    <a:pt x="16806" y="7199"/>
                  </a:cubicBezTo>
                  <a:lnTo>
                    <a:pt x="16873" y="7199"/>
                  </a:lnTo>
                  <a:lnTo>
                    <a:pt x="16873" y="7023"/>
                  </a:lnTo>
                  <a:close/>
                  <a:moveTo>
                    <a:pt x="16806" y="8025"/>
                  </a:moveTo>
                  <a:cubicBezTo>
                    <a:pt x="12043" y="8038"/>
                    <a:pt x="8159" y="11827"/>
                    <a:pt x="8024" y="16590"/>
                  </a:cubicBezTo>
                  <a:lnTo>
                    <a:pt x="8200" y="16590"/>
                  </a:lnTo>
                  <a:cubicBezTo>
                    <a:pt x="8322" y="11922"/>
                    <a:pt x="12138" y="8187"/>
                    <a:pt x="16806" y="8187"/>
                  </a:cubicBezTo>
                  <a:lnTo>
                    <a:pt x="16873" y="8187"/>
                  </a:lnTo>
                  <a:lnTo>
                    <a:pt x="16873" y="8025"/>
                  </a:lnTo>
                  <a:close/>
                  <a:moveTo>
                    <a:pt x="16806" y="9040"/>
                  </a:moveTo>
                  <a:cubicBezTo>
                    <a:pt x="12598" y="9040"/>
                    <a:pt x="9147" y="12382"/>
                    <a:pt x="9025" y="16590"/>
                  </a:cubicBezTo>
                  <a:lnTo>
                    <a:pt x="9201" y="16590"/>
                  </a:lnTo>
                  <a:cubicBezTo>
                    <a:pt x="9323" y="12476"/>
                    <a:pt x="12692" y="9202"/>
                    <a:pt x="16806" y="9202"/>
                  </a:cubicBezTo>
                  <a:lnTo>
                    <a:pt x="16873" y="9202"/>
                  </a:lnTo>
                  <a:lnTo>
                    <a:pt x="16873" y="90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1" name="Google Shape;1481;p33"/>
          <p:cNvSpPr/>
          <p:nvPr/>
        </p:nvSpPr>
        <p:spPr>
          <a:xfrm>
            <a:off x="142201" y="92340"/>
            <a:ext cx="118489" cy="118206"/>
          </a:xfrm>
          <a:custGeom>
            <a:rect b="b" l="l" r="r" t="t"/>
            <a:pathLst>
              <a:path extrusionOk="0" h="4811" w="4823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33"/>
          <p:cNvSpPr/>
          <p:nvPr/>
        </p:nvSpPr>
        <p:spPr>
          <a:xfrm flipH="1">
            <a:off x="8940163" y="3695455"/>
            <a:ext cx="144696" cy="144734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33"/>
          <p:cNvSpPr/>
          <p:nvPr/>
        </p:nvSpPr>
        <p:spPr>
          <a:xfrm flipH="1">
            <a:off x="8937310" y="3927487"/>
            <a:ext cx="150399" cy="150680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33"/>
          <p:cNvSpPr/>
          <p:nvPr/>
        </p:nvSpPr>
        <p:spPr>
          <a:xfrm flipH="1" rot="5400000">
            <a:off x="-185674" y="2286002"/>
            <a:ext cx="801739" cy="109250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33"/>
          <p:cNvSpPr txBox="1"/>
          <p:nvPr>
            <p:ph idx="7" type="subTitle"/>
          </p:nvPr>
        </p:nvSpPr>
        <p:spPr>
          <a:xfrm>
            <a:off x="5773150" y="3931163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486" name="Google Shape;1486;p33"/>
          <p:cNvSpPr txBox="1"/>
          <p:nvPr>
            <p:ph idx="8" type="subTitle"/>
          </p:nvPr>
        </p:nvSpPr>
        <p:spPr>
          <a:xfrm>
            <a:off x="5773150" y="3255738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ve columns">
  <p:cSld name="CUSTOM_15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34"/>
          <p:cNvSpPr/>
          <p:nvPr/>
        </p:nvSpPr>
        <p:spPr>
          <a:xfrm flipH="1" rot="10800000">
            <a:off x="8896251" y="4883201"/>
            <a:ext cx="129912" cy="129876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9" name="Google Shape;1489;p34"/>
          <p:cNvGrpSpPr/>
          <p:nvPr/>
        </p:nvGrpSpPr>
        <p:grpSpPr>
          <a:xfrm flipH="1" rot="10800000">
            <a:off x="8914027" y="3387006"/>
            <a:ext cx="118484" cy="339650"/>
            <a:chOff x="8846561" y="2782361"/>
            <a:chExt cx="154517" cy="442886"/>
          </a:xfrm>
        </p:grpSpPr>
        <p:sp>
          <p:nvSpPr>
            <p:cNvPr id="1490" name="Google Shape;1490;p34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2" name="Google Shape;1492;p34"/>
          <p:cNvGrpSpPr/>
          <p:nvPr/>
        </p:nvGrpSpPr>
        <p:grpSpPr>
          <a:xfrm flipH="1" rot="10800000">
            <a:off x="8846173" y="1528116"/>
            <a:ext cx="181204" cy="295450"/>
            <a:chOff x="8814523" y="4301099"/>
            <a:chExt cx="181204" cy="295450"/>
          </a:xfrm>
        </p:grpSpPr>
        <p:sp>
          <p:nvSpPr>
            <p:cNvPr id="1493" name="Google Shape;1493;p34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9" name="Google Shape;1499;p34"/>
          <p:cNvGrpSpPr/>
          <p:nvPr/>
        </p:nvGrpSpPr>
        <p:grpSpPr>
          <a:xfrm flipH="1">
            <a:off x="122892" y="4693490"/>
            <a:ext cx="359410" cy="333926"/>
            <a:chOff x="6672" y="3464315"/>
            <a:chExt cx="279631" cy="259804"/>
          </a:xfrm>
        </p:grpSpPr>
        <p:sp>
          <p:nvSpPr>
            <p:cNvPr id="1500" name="Google Shape;1500;p34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9" name="Google Shape;1509;p34"/>
          <p:cNvSpPr/>
          <p:nvPr/>
        </p:nvSpPr>
        <p:spPr>
          <a:xfrm flipH="1" rot="10800000">
            <a:off x="104614" y="4019149"/>
            <a:ext cx="118489" cy="118206"/>
          </a:xfrm>
          <a:custGeom>
            <a:rect b="b" l="l" r="r" t="t"/>
            <a:pathLst>
              <a:path extrusionOk="0" h="4811" w="4823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34"/>
          <p:cNvSpPr/>
          <p:nvPr/>
        </p:nvSpPr>
        <p:spPr>
          <a:xfrm rot="10800000">
            <a:off x="8266828" y="-856810"/>
            <a:ext cx="1755600" cy="1712700"/>
          </a:xfrm>
          <a:prstGeom prst="arc">
            <a:avLst>
              <a:gd fmla="val 16200000" name="adj1"/>
              <a:gd fmla="val 25688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1" name="Google Shape;1511;p34"/>
          <p:cNvGrpSpPr/>
          <p:nvPr/>
        </p:nvGrpSpPr>
        <p:grpSpPr>
          <a:xfrm rot="10800000">
            <a:off x="99112" y="1119495"/>
            <a:ext cx="129525" cy="371975"/>
            <a:chOff x="179009" y="2072968"/>
            <a:chExt cx="190870" cy="548151"/>
          </a:xfrm>
        </p:grpSpPr>
        <p:sp>
          <p:nvSpPr>
            <p:cNvPr id="1512" name="Google Shape;1512;p34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4" name="Google Shape;1514;p34"/>
          <p:cNvSpPr/>
          <p:nvPr/>
        </p:nvSpPr>
        <p:spPr>
          <a:xfrm rot="10800000">
            <a:off x="8902577" y="389507"/>
            <a:ext cx="144696" cy="144734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34"/>
          <p:cNvSpPr/>
          <p:nvPr/>
        </p:nvSpPr>
        <p:spPr>
          <a:xfrm rot="10800000">
            <a:off x="8899724" y="151528"/>
            <a:ext cx="150399" cy="150680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34"/>
          <p:cNvSpPr/>
          <p:nvPr/>
        </p:nvSpPr>
        <p:spPr>
          <a:xfrm rot="8100000">
            <a:off x="8660831" y="4875783"/>
            <a:ext cx="144693" cy="144730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7" name="Google Shape;1517;p34"/>
          <p:cNvGrpSpPr/>
          <p:nvPr/>
        </p:nvGrpSpPr>
        <p:grpSpPr>
          <a:xfrm flipH="1">
            <a:off x="59" y="-744"/>
            <a:ext cx="912788" cy="943812"/>
            <a:chOff x="1205575" y="2985525"/>
            <a:chExt cx="307875" cy="318350"/>
          </a:xfrm>
        </p:grpSpPr>
        <p:sp>
          <p:nvSpPr>
            <p:cNvPr id="1518" name="Google Shape;1518;p34"/>
            <p:cNvSpPr/>
            <p:nvPr/>
          </p:nvSpPr>
          <p:spPr>
            <a:xfrm>
              <a:off x="1468425" y="2985525"/>
              <a:ext cx="44675" cy="49400"/>
            </a:xfrm>
            <a:custGeom>
              <a:rect b="b" l="l" r="r" t="t"/>
              <a:pathLst>
                <a:path extrusionOk="0" h="1976" w="1787">
                  <a:moveTo>
                    <a:pt x="1" y="0"/>
                  </a:moveTo>
                  <a:cubicBezTo>
                    <a:pt x="461" y="772"/>
                    <a:pt x="1070" y="1448"/>
                    <a:pt x="1787" y="1976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205575" y="2985525"/>
              <a:ext cx="307875" cy="318350"/>
            </a:xfrm>
            <a:custGeom>
              <a:rect b="b" l="l" r="r" t="t"/>
              <a:pathLst>
                <a:path extrusionOk="0" h="12734" w="12315">
                  <a:moveTo>
                    <a:pt x="9513" y="0"/>
                  </a:moveTo>
                  <a:cubicBezTo>
                    <a:pt x="10163" y="1245"/>
                    <a:pt x="11124" y="2287"/>
                    <a:pt x="12301" y="3031"/>
                  </a:cubicBezTo>
                  <a:lnTo>
                    <a:pt x="12301" y="2828"/>
                  </a:lnTo>
                  <a:cubicBezTo>
                    <a:pt x="11218" y="2125"/>
                    <a:pt x="10325" y="1151"/>
                    <a:pt x="9703" y="0"/>
                  </a:cubicBezTo>
                  <a:close/>
                  <a:moveTo>
                    <a:pt x="8404" y="0"/>
                  </a:moveTo>
                  <a:cubicBezTo>
                    <a:pt x="9202" y="1787"/>
                    <a:pt x="10582" y="3261"/>
                    <a:pt x="12301" y="4182"/>
                  </a:cubicBezTo>
                  <a:lnTo>
                    <a:pt x="12301" y="3992"/>
                  </a:lnTo>
                  <a:cubicBezTo>
                    <a:pt x="10663" y="3099"/>
                    <a:pt x="9365" y="1705"/>
                    <a:pt x="8593" y="0"/>
                  </a:cubicBezTo>
                  <a:close/>
                  <a:moveTo>
                    <a:pt x="7321" y="0"/>
                  </a:moveTo>
                  <a:cubicBezTo>
                    <a:pt x="8241" y="2341"/>
                    <a:pt x="10028" y="4249"/>
                    <a:pt x="12301" y="5305"/>
                  </a:cubicBezTo>
                  <a:lnTo>
                    <a:pt x="12301" y="5115"/>
                  </a:lnTo>
                  <a:cubicBezTo>
                    <a:pt x="10122" y="4073"/>
                    <a:pt x="8404" y="2247"/>
                    <a:pt x="7497" y="0"/>
                  </a:cubicBezTo>
                  <a:close/>
                  <a:moveTo>
                    <a:pt x="6239" y="0"/>
                  </a:moveTo>
                  <a:cubicBezTo>
                    <a:pt x="7267" y="2896"/>
                    <a:pt x="9473" y="5223"/>
                    <a:pt x="12301" y="6401"/>
                  </a:cubicBezTo>
                  <a:lnTo>
                    <a:pt x="12301" y="6225"/>
                  </a:lnTo>
                  <a:cubicBezTo>
                    <a:pt x="9567" y="5061"/>
                    <a:pt x="7430" y="2801"/>
                    <a:pt x="6428" y="0"/>
                  </a:cubicBezTo>
                  <a:close/>
                  <a:moveTo>
                    <a:pt x="5183" y="0"/>
                  </a:moveTo>
                  <a:cubicBezTo>
                    <a:pt x="6293" y="3451"/>
                    <a:pt x="8918" y="6211"/>
                    <a:pt x="12301" y="7483"/>
                  </a:cubicBezTo>
                  <a:lnTo>
                    <a:pt x="12301" y="7307"/>
                  </a:lnTo>
                  <a:cubicBezTo>
                    <a:pt x="9013" y="6049"/>
                    <a:pt x="6455" y="3356"/>
                    <a:pt x="5359" y="0"/>
                  </a:cubicBezTo>
                  <a:close/>
                  <a:moveTo>
                    <a:pt x="4141" y="0"/>
                  </a:moveTo>
                  <a:cubicBezTo>
                    <a:pt x="5319" y="4006"/>
                    <a:pt x="8363" y="7199"/>
                    <a:pt x="12314" y="8552"/>
                  </a:cubicBezTo>
                  <a:lnTo>
                    <a:pt x="12314" y="8376"/>
                  </a:lnTo>
                  <a:cubicBezTo>
                    <a:pt x="8458" y="7037"/>
                    <a:pt x="5481" y="3924"/>
                    <a:pt x="4317" y="0"/>
                  </a:cubicBezTo>
                  <a:close/>
                  <a:moveTo>
                    <a:pt x="3100" y="0"/>
                  </a:moveTo>
                  <a:cubicBezTo>
                    <a:pt x="4331" y="4560"/>
                    <a:pt x="7808" y="8187"/>
                    <a:pt x="12314" y="9607"/>
                  </a:cubicBezTo>
                  <a:lnTo>
                    <a:pt x="12314" y="9432"/>
                  </a:lnTo>
                  <a:cubicBezTo>
                    <a:pt x="7903" y="8024"/>
                    <a:pt x="4493" y="4479"/>
                    <a:pt x="3276" y="0"/>
                  </a:cubicBezTo>
                  <a:close/>
                  <a:moveTo>
                    <a:pt x="2058" y="0"/>
                  </a:moveTo>
                  <a:cubicBezTo>
                    <a:pt x="3343" y="5129"/>
                    <a:pt x="7240" y="9174"/>
                    <a:pt x="12314" y="10649"/>
                  </a:cubicBezTo>
                  <a:lnTo>
                    <a:pt x="12314" y="10487"/>
                  </a:lnTo>
                  <a:cubicBezTo>
                    <a:pt x="7335" y="9012"/>
                    <a:pt x="3506" y="5034"/>
                    <a:pt x="2234" y="0"/>
                  </a:cubicBezTo>
                  <a:close/>
                  <a:moveTo>
                    <a:pt x="1029" y="0"/>
                  </a:moveTo>
                  <a:cubicBezTo>
                    <a:pt x="2355" y="5683"/>
                    <a:pt x="6685" y="10162"/>
                    <a:pt x="12314" y="11691"/>
                  </a:cubicBezTo>
                  <a:lnTo>
                    <a:pt x="12314" y="11529"/>
                  </a:lnTo>
                  <a:cubicBezTo>
                    <a:pt x="6780" y="10000"/>
                    <a:pt x="2518" y="5589"/>
                    <a:pt x="1205" y="0"/>
                  </a:cubicBezTo>
                  <a:close/>
                  <a:moveTo>
                    <a:pt x="1" y="0"/>
                  </a:moveTo>
                  <a:cubicBezTo>
                    <a:pt x="1368" y="6238"/>
                    <a:pt x="6131" y="11164"/>
                    <a:pt x="12314" y="12733"/>
                  </a:cubicBezTo>
                  <a:lnTo>
                    <a:pt x="12314" y="12571"/>
                  </a:lnTo>
                  <a:cubicBezTo>
                    <a:pt x="6225" y="11001"/>
                    <a:pt x="1530" y="6144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0" name="Google Shape;1520;p34"/>
          <p:cNvSpPr txBox="1"/>
          <p:nvPr>
            <p:ph idx="1" type="subTitle"/>
          </p:nvPr>
        </p:nvSpPr>
        <p:spPr>
          <a:xfrm flipH="1">
            <a:off x="5061330" y="2020488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Libre Franklin Black"/>
              <a:buNone/>
              <a:defRPr b="1" sz="1600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21" name="Google Shape;1521;p34"/>
          <p:cNvSpPr txBox="1"/>
          <p:nvPr>
            <p:ph idx="2" type="subTitle"/>
          </p:nvPr>
        </p:nvSpPr>
        <p:spPr>
          <a:xfrm flipH="1">
            <a:off x="5061330" y="2306363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522" name="Google Shape;1522;p34"/>
          <p:cNvSpPr txBox="1"/>
          <p:nvPr>
            <p:ph idx="3" type="subTitle"/>
          </p:nvPr>
        </p:nvSpPr>
        <p:spPr>
          <a:xfrm flipH="1">
            <a:off x="6099780" y="3586900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ibre Franklin Black"/>
              <a:buNone/>
              <a:defRPr b="1" sz="16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23" name="Google Shape;1523;p34"/>
          <p:cNvSpPr txBox="1"/>
          <p:nvPr>
            <p:ph idx="4" type="subTitle"/>
          </p:nvPr>
        </p:nvSpPr>
        <p:spPr>
          <a:xfrm flipH="1">
            <a:off x="6099780" y="3881013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524" name="Google Shape;1524;p34"/>
          <p:cNvSpPr txBox="1"/>
          <p:nvPr>
            <p:ph idx="5" type="subTitle"/>
          </p:nvPr>
        </p:nvSpPr>
        <p:spPr>
          <a:xfrm flipH="1">
            <a:off x="6937980" y="2020488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ibre Franklin Black"/>
              <a:buNone/>
              <a:defRPr b="1" sz="1600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25" name="Google Shape;1525;p34"/>
          <p:cNvSpPr txBox="1"/>
          <p:nvPr>
            <p:ph idx="6" type="subTitle"/>
          </p:nvPr>
        </p:nvSpPr>
        <p:spPr>
          <a:xfrm flipH="1">
            <a:off x="6937980" y="2306363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526" name="Google Shape;1526;p34"/>
          <p:cNvSpPr txBox="1"/>
          <p:nvPr>
            <p:ph idx="7" type="subTitle"/>
          </p:nvPr>
        </p:nvSpPr>
        <p:spPr>
          <a:xfrm flipH="1">
            <a:off x="4022880" y="3586900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Libre Franklin Black"/>
              <a:buNone/>
              <a:defRPr b="1" sz="1600">
                <a:solidFill>
                  <a:schemeClr val="accent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27" name="Google Shape;1527;p34"/>
          <p:cNvSpPr txBox="1"/>
          <p:nvPr>
            <p:ph idx="8" type="subTitle"/>
          </p:nvPr>
        </p:nvSpPr>
        <p:spPr>
          <a:xfrm flipH="1">
            <a:off x="4022880" y="3881013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528" name="Google Shape;1528;p34"/>
          <p:cNvSpPr txBox="1"/>
          <p:nvPr>
            <p:ph idx="9" type="subTitle"/>
          </p:nvPr>
        </p:nvSpPr>
        <p:spPr>
          <a:xfrm flipH="1">
            <a:off x="3184680" y="2020488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ibre Franklin Black"/>
              <a:buNone/>
              <a:defRPr b="1" sz="1600">
                <a:solidFill>
                  <a:schemeClr val="accent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29" name="Google Shape;1529;p34"/>
          <p:cNvSpPr txBox="1"/>
          <p:nvPr>
            <p:ph idx="13" type="subTitle"/>
          </p:nvPr>
        </p:nvSpPr>
        <p:spPr>
          <a:xfrm flipH="1">
            <a:off x="3184680" y="2306363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530" name="Google Shape;1530;p34"/>
          <p:cNvSpPr txBox="1"/>
          <p:nvPr>
            <p:ph type="title"/>
          </p:nvPr>
        </p:nvSpPr>
        <p:spPr>
          <a:xfrm flipH="1">
            <a:off x="3042475" y="539500"/>
            <a:ext cx="53883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31" name="Google Shape;1531;p34"/>
          <p:cNvSpPr/>
          <p:nvPr/>
        </p:nvSpPr>
        <p:spPr>
          <a:xfrm>
            <a:off x="1474104" y="0"/>
            <a:ext cx="1095387" cy="5143581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34"/>
          <p:cNvSpPr/>
          <p:nvPr/>
        </p:nvSpPr>
        <p:spPr>
          <a:xfrm flipH="1">
            <a:off x="524412" y="2040952"/>
            <a:ext cx="2660254" cy="2660286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6"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3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35" name="Google Shape;1535;p35"/>
          <p:cNvSpPr txBox="1"/>
          <p:nvPr>
            <p:ph idx="1" type="subTitle"/>
          </p:nvPr>
        </p:nvSpPr>
        <p:spPr>
          <a:xfrm>
            <a:off x="713225" y="1798950"/>
            <a:ext cx="3804000" cy="19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536" name="Google Shape;1536;p35"/>
          <p:cNvSpPr txBox="1"/>
          <p:nvPr>
            <p:ph idx="2" type="subTitle"/>
          </p:nvPr>
        </p:nvSpPr>
        <p:spPr>
          <a:xfrm>
            <a:off x="713225" y="1462650"/>
            <a:ext cx="38040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537" name="Google Shape;1537;p35"/>
          <p:cNvSpPr txBox="1"/>
          <p:nvPr>
            <p:ph idx="3" type="subTitle"/>
          </p:nvPr>
        </p:nvSpPr>
        <p:spPr>
          <a:xfrm>
            <a:off x="4626725" y="3138750"/>
            <a:ext cx="3804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538" name="Google Shape;1538;p35"/>
          <p:cNvSpPr txBox="1"/>
          <p:nvPr>
            <p:ph idx="4" type="subTitle"/>
          </p:nvPr>
        </p:nvSpPr>
        <p:spPr>
          <a:xfrm>
            <a:off x="4626700" y="2800350"/>
            <a:ext cx="38040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539" name="Google Shape;1539;p35"/>
          <p:cNvSpPr txBox="1"/>
          <p:nvPr>
            <p:ph idx="5" type="subTitle"/>
          </p:nvPr>
        </p:nvSpPr>
        <p:spPr>
          <a:xfrm>
            <a:off x="4626725" y="1798475"/>
            <a:ext cx="3804000" cy="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grpSp>
        <p:nvGrpSpPr>
          <p:cNvPr id="1540" name="Google Shape;1540;p35"/>
          <p:cNvGrpSpPr/>
          <p:nvPr/>
        </p:nvGrpSpPr>
        <p:grpSpPr>
          <a:xfrm>
            <a:off x="8888952" y="1307048"/>
            <a:ext cx="141152" cy="230209"/>
            <a:chOff x="191876" y="116083"/>
            <a:chExt cx="213576" cy="348326"/>
          </a:xfrm>
        </p:grpSpPr>
        <p:sp>
          <p:nvSpPr>
            <p:cNvPr id="1541" name="Google Shape;1541;p35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5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5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5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5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5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7" name="Google Shape;1547;p35"/>
          <p:cNvSpPr/>
          <p:nvPr/>
        </p:nvSpPr>
        <p:spPr>
          <a:xfrm>
            <a:off x="8888949" y="1659902"/>
            <a:ext cx="141146" cy="141146"/>
          </a:xfrm>
          <a:custGeom>
            <a:rect b="b" l="l" r="r" t="t"/>
            <a:pathLst>
              <a:path extrusionOk="0" h="6311" w="6311">
                <a:moveTo>
                  <a:pt x="2561" y="0"/>
                </a:moveTo>
                <a:lnTo>
                  <a:pt x="2561" y="2560"/>
                </a:lnTo>
                <a:lnTo>
                  <a:pt x="1" y="2560"/>
                </a:lnTo>
                <a:lnTo>
                  <a:pt x="1" y="3751"/>
                </a:lnTo>
                <a:lnTo>
                  <a:pt x="2561" y="3751"/>
                </a:lnTo>
                <a:lnTo>
                  <a:pt x="2561" y="6311"/>
                </a:lnTo>
                <a:lnTo>
                  <a:pt x="3751" y="6311"/>
                </a:lnTo>
                <a:lnTo>
                  <a:pt x="3751" y="3751"/>
                </a:lnTo>
                <a:lnTo>
                  <a:pt x="6311" y="3751"/>
                </a:lnTo>
                <a:lnTo>
                  <a:pt x="6311" y="2560"/>
                </a:lnTo>
                <a:lnTo>
                  <a:pt x="3751" y="2560"/>
                </a:lnTo>
                <a:lnTo>
                  <a:pt x="37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8" name="Google Shape;1548;p35"/>
          <p:cNvGrpSpPr/>
          <p:nvPr/>
        </p:nvGrpSpPr>
        <p:grpSpPr>
          <a:xfrm rot="5400000">
            <a:off x="33887" y="1475548"/>
            <a:ext cx="345155" cy="141156"/>
            <a:chOff x="7147831" y="4828240"/>
            <a:chExt cx="345155" cy="141156"/>
          </a:xfrm>
        </p:grpSpPr>
        <p:sp>
          <p:nvSpPr>
            <p:cNvPr id="1549" name="Google Shape;1549;p35"/>
            <p:cNvSpPr/>
            <p:nvPr/>
          </p:nvSpPr>
          <p:spPr>
            <a:xfrm>
              <a:off x="7147831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691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691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6" y="3716"/>
                  </a:lnTo>
                  <a:lnTo>
                    <a:pt x="2905" y="2203"/>
                  </a:lnTo>
                  <a:lnTo>
                    <a:pt x="4406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5"/>
            <p:cNvSpPr/>
            <p:nvPr/>
          </p:nvSpPr>
          <p:spPr>
            <a:xfrm>
              <a:off x="7351862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703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703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5" y="3716"/>
                  </a:lnTo>
                  <a:lnTo>
                    <a:pt x="2905" y="2203"/>
                  </a:lnTo>
                  <a:lnTo>
                    <a:pt x="4405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1" name="Google Shape;1551;p35"/>
          <p:cNvSpPr/>
          <p:nvPr/>
        </p:nvSpPr>
        <p:spPr>
          <a:xfrm>
            <a:off x="164813" y="194359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35"/>
          <p:cNvSpPr/>
          <p:nvPr/>
        </p:nvSpPr>
        <p:spPr>
          <a:xfrm>
            <a:off x="350442" y="196637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3" name="Google Shape;1553;p35"/>
          <p:cNvCxnSpPr/>
          <p:nvPr/>
        </p:nvCxnSpPr>
        <p:spPr>
          <a:xfrm>
            <a:off x="-8550" y="1145950"/>
            <a:ext cx="9161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 ">
  <p:cSld name="TITLE_AND_TWO_COLUMNS_2_2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36"/>
          <p:cNvGrpSpPr/>
          <p:nvPr/>
        </p:nvGrpSpPr>
        <p:grpSpPr>
          <a:xfrm>
            <a:off x="191876" y="116083"/>
            <a:ext cx="213576" cy="348326"/>
            <a:chOff x="191876" y="116083"/>
            <a:chExt cx="213576" cy="348326"/>
          </a:xfrm>
        </p:grpSpPr>
        <p:sp>
          <p:nvSpPr>
            <p:cNvPr id="1556" name="Google Shape;1556;p36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6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6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6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6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6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2" name="Google Shape;1562;p36"/>
          <p:cNvSpPr/>
          <p:nvPr/>
        </p:nvSpPr>
        <p:spPr>
          <a:xfrm>
            <a:off x="612158" y="127421"/>
            <a:ext cx="202141" cy="202141"/>
          </a:xfrm>
          <a:custGeom>
            <a:rect b="b" l="l" r="r" t="t"/>
            <a:pathLst>
              <a:path extrusionOk="0" h="6311" w="6311">
                <a:moveTo>
                  <a:pt x="2561" y="0"/>
                </a:moveTo>
                <a:lnTo>
                  <a:pt x="2561" y="2560"/>
                </a:lnTo>
                <a:lnTo>
                  <a:pt x="1" y="2560"/>
                </a:lnTo>
                <a:lnTo>
                  <a:pt x="1" y="3751"/>
                </a:lnTo>
                <a:lnTo>
                  <a:pt x="2561" y="3751"/>
                </a:lnTo>
                <a:lnTo>
                  <a:pt x="2561" y="6311"/>
                </a:lnTo>
                <a:lnTo>
                  <a:pt x="3751" y="6311"/>
                </a:lnTo>
                <a:lnTo>
                  <a:pt x="3751" y="3751"/>
                </a:lnTo>
                <a:lnTo>
                  <a:pt x="6311" y="3751"/>
                </a:lnTo>
                <a:lnTo>
                  <a:pt x="6311" y="2560"/>
                </a:lnTo>
                <a:lnTo>
                  <a:pt x="3751" y="2560"/>
                </a:lnTo>
                <a:lnTo>
                  <a:pt x="37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3" name="Google Shape;1563;p36"/>
          <p:cNvGrpSpPr/>
          <p:nvPr/>
        </p:nvGrpSpPr>
        <p:grpSpPr>
          <a:xfrm>
            <a:off x="8732938" y="376573"/>
            <a:ext cx="199867" cy="325841"/>
            <a:chOff x="8805576" y="3197048"/>
            <a:chExt cx="199867" cy="325841"/>
          </a:xfrm>
        </p:grpSpPr>
        <p:sp>
          <p:nvSpPr>
            <p:cNvPr id="1564" name="Google Shape;1564;p36"/>
            <p:cNvSpPr/>
            <p:nvPr/>
          </p:nvSpPr>
          <p:spPr>
            <a:xfrm>
              <a:off x="8956213" y="3338845"/>
              <a:ext cx="49230" cy="42184"/>
            </a:xfrm>
            <a:custGeom>
              <a:rect b="b" l="l" r="r" t="t"/>
              <a:pathLst>
                <a:path extrusionOk="0" h="1317" w="1537">
                  <a:moveTo>
                    <a:pt x="655" y="0"/>
                  </a:moveTo>
                  <a:cubicBezTo>
                    <a:pt x="319" y="0"/>
                    <a:pt x="1" y="261"/>
                    <a:pt x="1" y="662"/>
                  </a:cubicBezTo>
                  <a:cubicBezTo>
                    <a:pt x="1" y="1019"/>
                    <a:pt x="286" y="1317"/>
                    <a:pt x="656" y="1317"/>
                  </a:cubicBezTo>
                  <a:cubicBezTo>
                    <a:pt x="1239" y="1317"/>
                    <a:pt x="1537" y="602"/>
                    <a:pt x="1120" y="197"/>
                  </a:cubicBezTo>
                  <a:cubicBezTo>
                    <a:pt x="984" y="61"/>
                    <a:pt x="817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6"/>
            <p:cNvSpPr/>
            <p:nvPr/>
          </p:nvSpPr>
          <p:spPr>
            <a:xfrm>
              <a:off x="8805576" y="3338909"/>
              <a:ext cx="49230" cy="42119"/>
            </a:xfrm>
            <a:custGeom>
              <a:rect b="b" l="l" r="r" t="t"/>
              <a:pathLst>
                <a:path extrusionOk="0" h="1315" w="1537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6"/>
            <p:cNvSpPr/>
            <p:nvPr/>
          </p:nvSpPr>
          <p:spPr>
            <a:xfrm>
              <a:off x="8956213" y="3197048"/>
              <a:ext cx="49230" cy="42119"/>
            </a:xfrm>
            <a:custGeom>
              <a:rect b="b" l="l" r="r" t="t"/>
              <a:pathLst>
                <a:path extrusionOk="0" h="1315" w="1537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86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6"/>
            <p:cNvSpPr/>
            <p:nvPr/>
          </p:nvSpPr>
          <p:spPr>
            <a:xfrm>
              <a:off x="8805576" y="3197048"/>
              <a:ext cx="49230" cy="42119"/>
            </a:xfrm>
            <a:custGeom>
              <a:rect b="b" l="l" r="r" t="t"/>
              <a:pathLst>
                <a:path extrusionOk="0" h="1315" w="1537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6"/>
            <p:cNvSpPr/>
            <p:nvPr/>
          </p:nvSpPr>
          <p:spPr>
            <a:xfrm>
              <a:off x="8956213" y="3480770"/>
              <a:ext cx="49230" cy="42119"/>
            </a:xfrm>
            <a:custGeom>
              <a:rect b="b" l="l" r="r" t="t"/>
              <a:pathLst>
                <a:path extrusionOk="0" h="1315" w="1537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12"/>
                    <a:pt x="1120" y="196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6"/>
            <p:cNvSpPr/>
            <p:nvPr/>
          </p:nvSpPr>
          <p:spPr>
            <a:xfrm>
              <a:off x="8805576" y="3480770"/>
              <a:ext cx="49230" cy="42119"/>
            </a:xfrm>
            <a:custGeom>
              <a:rect b="b" l="l" r="r" t="t"/>
              <a:pathLst>
                <a:path extrusionOk="0" h="1315" w="1537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12"/>
                    <a:pt x="1120" y="196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0" name="Google Shape;1570;p36"/>
          <p:cNvGrpSpPr/>
          <p:nvPr/>
        </p:nvGrpSpPr>
        <p:grpSpPr>
          <a:xfrm>
            <a:off x="8660306" y="116065"/>
            <a:ext cx="345155" cy="141156"/>
            <a:chOff x="7147831" y="4828240"/>
            <a:chExt cx="345155" cy="141156"/>
          </a:xfrm>
        </p:grpSpPr>
        <p:sp>
          <p:nvSpPr>
            <p:cNvPr id="1571" name="Google Shape;1571;p36"/>
            <p:cNvSpPr/>
            <p:nvPr/>
          </p:nvSpPr>
          <p:spPr>
            <a:xfrm>
              <a:off x="7147831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691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691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6" y="3716"/>
                  </a:lnTo>
                  <a:lnTo>
                    <a:pt x="2905" y="2203"/>
                  </a:lnTo>
                  <a:lnTo>
                    <a:pt x="4406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6"/>
            <p:cNvSpPr/>
            <p:nvPr/>
          </p:nvSpPr>
          <p:spPr>
            <a:xfrm>
              <a:off x="7351862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703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703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5" y="3716"/>
                  </a:lnTo>
                  <a:lnTo>
                    <a:pt x="2905" y="2203"/>
                  </a:lnTo>
                  <a:lnTo>
                    <a:pt x="4405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3" name="Google Shape;1573;p36"/>
          <p:cNvSpPr/>
          <p:nvPr/>
        </p:nvSpPr>
        <p:spPr>
          <a:xfrm flipH="1" rot="10800000">
            <a:off x="-575" y="4654964"/>
            <a:ext cx="9145168" cy="488536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36"/>
          <p:cNvSpPr txBox="1"/>
          <p:nvPr>
            <p:ph idx="1" type="subTitle"/>
          </p:nvPr>
        </p:nvSpPr>
        <p:spPr>
          <a:xfrm>
            <a:off x="6258775" y="2631425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575" name="Google Shape;1575;p36"/>
          <p:cNvSpPr txBox="1"/>
          <p:nvPr>
            <p:ph idx="2" type="subTitle"/>
          </p:nvPr>
        </p:nvSpPr>
        <p:spPr>
          <a:xfrm>
            <a:off x="6258775" y="2295125"/>
            <a:ext cx="20199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576" name="Google Shape;1576;p36"/>
          <p:cNvSpPr txBox="1"/>
          <p:nvPr>
            <p:ph idx="3" type="subTitle"/>
          </p:nvPr>
        </p:nvSpPr>
        <p:spPr>
          <a:xfrm>
            <a:off x="3562050" y="2631425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577" name="Google Shape;1577;p36"/>
          <p:cNvSpPr txBox="1"/>
          <p:nvPr>
            <p:ph idx="4" type="subTitle"/>
          </p:nvPr>
        </p:nvSpPr>
        <p:spPr>
          <a:xfrm>
            <a:off x="3562050" y="2295125"/>
            <a:ext cx="20199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 sz="19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578" name="Google Shape;1578;p36"/>
          <p:cNvSpPr txBox="1"/>
          <p:nvPr>
            <p:ph idx="5" type="subTitle"/>
          </p:nvPr>
        </p:nvSpPr>
        <p:spPr>
          <a:xfrm>
            <a:off x="865325" y="2631425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579" name="Google Shape;1579;p36"/>
          <p:cNvSpPr txBox="1"/>
          <p:nvPr>
            <p:ph idx="6" type="subTitle"/>
          </p:nvPr>
        </p:nvSpPr>
        <p:spPr>
          <a:xfrm>
            <a:off x="865325" y="2295125"/>
            <a:ext cx="20199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580" name="Google Shape;1580;p36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">
  <p:cSld name="TITLE_AND_TWO_COLUMNS_2_1_1"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7"/>
          <p:cNvSpPr/>
          <p:nvPr/>
        </p:nvSpPr>
        <p:spPr>
          <a:xfrm flipH="1" rot="10800000">
            <a:off x="0" y="2558428"/>
            <a:ext cx="9145168" cy="815472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37"/>
          <p:cNvSpPr/>
          <p:nvPr/>
        </p:nvSpPr>
        <p:spPr>
          <a:xfrm>
            <a:off x="5303888" y="2558420"/>
            <a:ext cx="2030610" cy="2050161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37"/>
          <p:cNvSpPr/>
          <p:nvPr/>
        </p:nvSpPr>
        <p:spPr>
          <a:xfrm>
            <a:off x="1809513" y="2558420"/>
            <a:ext cx="2030610" cy="2050161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5" name="Google Shape;1585;p37"/>
          <p:cNvGrpSpPr/>
          <p:nvPr/>
        </p:nvGrpSpPr>
        <p:grpSpPr>
          <a:xfrm>
            <a:off x="191877" y="116078"/>
            <a:ext cx="141152" cy="230209"/>
            <a:chOff x="191876" y="116083"/>
            <a:chExt cx="213576" cy="348326"/>
          </a:xfrm>
        </p:grpSpPr>
        <p:sp>
          <p:nvSpPr>
            <p:cNvPr id="1586" name="Google Shape;1586;p37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2" name="Google Shape;1592;p37"/>
          <p:cNvSpPr/>
          <p:nvPr/>
        </p:nvSpPr>
        <p:spPr>
          <a:xfrm>
            <a:off x="191877" y="468924"/>
            <a:ext cx="141146" cy="141146"/>
          </a:xfrm>
          <a:custGeom>
            <a:rect b="b" l="l" r="r" t="t"/>
            <a:pathLst>
              <a:path extrusionOk="0" h="6311" w="6311">
                <a:moveTo>
                  <a:pt x="2561" y="0"/>
                </a:moveTo>
                <a:lnTo>
                  <a:pt x="2561" y="2560"/>
                </a:lnTo>
                <a:lnTo>
                  <a:pt x="1" y="2560"/>
                </a:lnTo>
                <a:lnTo>
                  <a:pt x="1" y="3751"/>
                </a:lnTo>
                <a:lnTo>
                  <a:pt x="2561" y="3751"/>
                </a:lnTo>
                <a:lnTo>
                  <a:pt x="2561" y="6311"/>
                </a:lnTo>
                <a:lnTo>
                  <a:pt x="3751" y="6311"/>
                </a:lnTo>
                <a:lnTo>
                  <a:pt x="3751" y="3751"/>
                </a:lnTo>
                <a:lnTo>
                  <a:pt x="6311" y="3751"/>
                </a:lnTo>
                <a:lnTo>
                  <a:pt x="6311" y="2560"/>
                </a:lnTo>
                <a:lnTo>
                  <a:pt x="3751" y="2560"/>
                </a:lnTo>
                <a:lnTo>
                  <a:pt x="37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3" name="Google Shape;1593;p37"/>
          <p:cNvGrpSpPr/>
          <p:nvPr/>
        </p:nvGrpSpPr>
        <p:grpSpPr>
          <a:xfrm>
            <a:off x="8816526" y="4608583"/>
            <a:ext cx="213576" cy="348326"/>
            <a:chOff x="191876" y="116083"/>
            <a:chExt cx="213576" cy="348326"/>
          </a:xfrm>
        </p:grpSpPr>
        <p:sp>
          <p:nvSpPr>
            <p:cNvPr id="1594" name="Google Shape;1594;p37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0" name="Google Shape;1600;p37"/>
          <p:cNvGrpSpPr/>
          <p:nvPr/>
        </p:nvGrpSpPr>
        <p:grpSpPr>
          <a:xfrm>
            <a:off x="8684937" y="157923"/>
            <a:ext cx="345155" cy="141156"/>
            <a:chOff x="7147831" y="4828240"/>
            <a:chExt cx="345155" cy="141156"/>
          </a:xfrm>
        </p:grpSpPr>
        <p:sp>
          <p:nvSpPr>
            <p:cNvPr id="1601" name="Google Shape;1601;p37"/>
            <p:cNvSpPr/>
            <p:nvPr/>
          </p:nvSpPr>
          <p:spPr>
            <a:xfrm>
              <a:off x="7147831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691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691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6" y="3716"/>
                  </a:lnTo>
                  <a:lnTo>
                    <a:pt x="2905" y="2203"/>
                  </a:lnTo>
                  <a:lnTo>
                    <a:pt x="4406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7351862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703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703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5" y="3716"/>
                  </a:lnTo>
                  <a:lnTo>
                    <a:pt x="2905" y="2203"/>
                  </a:lnTo>
                  <a:lnTo>
                    <a:pt x="4405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3" name="Google Shape;1603;p37"/>
          <p:cNvSpPr/>
          <p:nvPr/>
        </p:nvSpPr>
        <p:spPr>
          <a:xfrm>
            <a:off x="142363" y="4909959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37"/>
          <p:cNvSpPr/>
          <p:nvPr/>
        </p:nvSpPr>
        <p:spPr>
          <a:xfrm>
            <a:off x="327992" y="4912237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37"/>
          <p:cNvSpPr txBox="1"/>
          <p:nvPr>
            <p:ph idx="1" type="subTitle"/>
          </p:nvPr>
        </p:nvSpPr>
        <p:spPr>
          <a:xfrm>
            <a:off x="5446043" y="1918788"/>
            <a:ext cx="17463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06" name="Google Shape;1606;p37"/>
          <p:cNvSpPr txBox="1"/>
          <p:nvPr>
            <p:ph idx="2" type="subTitle"/>
          </p:nvPr>
        </p:nvSpPr>
        <p:spPr>
          <a:xfrm>
            <a:off x="5446043" y="1582488"/>
            <a:ext cx="17463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607" name="Google Shape;1607;p37"/>
          <p:cNvSpPr txBox="1"/>
          <p:nvPr>
            <p:ph idx="3" type="subTitle"/>
          </p:nvPr>
        </p:nvSpPr>
        <p:spPr>
          <a:xfrm>
            <a:off x="1951667" y="1918788"/>
            <a:ext cx="17463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08" name="Google Shape;1608;p37"/>
          <p:cNvSpPr txBox="1"/>
          <p:nvPr>
            <p:ph idx="4" type="subTitle"/>
          </p:nvPr>
        </p:nvSpPr>
        <p:spPr>
          <a:xfrm>
            <a:off x="1951667" y="1582488"/>
            <a:ext cx="17463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609" name="Google Shape;1609;p37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TITLE_AND_TWO_COLUMNS_1_3"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1" name="Google Shape;1611;p38"/>
          <p:cNvGrpSpPr/>
          <p:nvPr/>
        </p:nvGrpSpPr>
        <p:grpSpPr>
          <a:xfrm>
            <a:off x="8846561" y="2782361"/>
            <a:ext cx="154517" cy="442886"/>
            <a:chOff x="8846561" y="2782361"/>
            <a:chExt cx="154517" cy="442886"/>
          </a:xfrm>
        </p:grpSpPr>
        <p:sp>
          <p:nvSpPr>
            <p:cNvPr id="1612" name="Google Shape;1612;p38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8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4" name="Google Shape;1614;p38"/>
          <p:cNvGrpSpPr/>
          <p:nvPr/>
        </p:nvGrpSpPr>
        <p:grpSpPr>
          <a:xfrm>
            <a:off x="8814523" y="4301099"/>
            <a:ext cx="181204" cy="295450"/>
            <a:chOff x="8814523" y="4301099"/>
            <a:chExt cx="181204" cy="295450"/>
          </a:xfrm>
        </p:grpSpPr>
        <p:sp>
          <p:nvSpPr>
            <p:cNvPr id="1615" name="Google Shape;1615;p38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8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8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8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8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1" name="Google Shape;1621;p38"/>
          <p:cNvSpPr/>
          <p:nvPr/>
        </p:nvSpPr>
        <p:spPr>
          <a:xfrm>
            <a:off x="179895" y="304325"/>
            <a:ext cx="152679" cy="15296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2" name="Google Shape;1622;p38"/>
          <p:cNvGrpSpPr/>
          <p:nvPr/>
        </p:nvGrpSpPr>
        <p:grpSpPr>
          <a:xfrm>
            <a:off x="179004" y="1008293"/>
            <a:ext cx="154529" cy="443783"/>
            <a:chOff x="179009" y="2072968"/>
            <a:chExt cx="190870" cy="548151"/>
          </a:xfrm>
        </p:grpSpPr>
        <p:sp>
          <p:nvSpPr>
            <p:cNvPr id="1623" name="Google Shape;1623;p38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8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5" name="Google Shape;1625;p38"/>
          <p:cNvSpPr/>
          <p:nvPr/>
        </p:nvSpPr>
        <p:spPr>
          <a:xfrm>
            <a:off x="8853724" y="-10"/>
            <a:ext cx="290606" cy="2022935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38"/>
          <p:cNvSpPr/>
          <p:nvPr/>
        </p:nvSpPr>
        <p:spPr>
          <a:xfrm>
            <a:off x="-4" y="3120565"/>
            <a:ext cx="290606" cy="2022935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38"/>
          <p:cNvSpPr txBox="1"/>
          <p:nvPr>
            <p:ph idx="1" type="subTitle"/>
          </p:nvPr>
        </p:nvSpPr>
        <p:spPr>
          <a:xfrm>
            <a:off x="3761617" y="3622050"/>
            <a:ext cx="17754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28" name="Google Shape;1628;p38"/>
          <p:cNvSpPr txBox="1"/>
          <p:nvPr>
            <p:ph idx="2" type="subTitle"/>
          </p:nvPr>
        </p:nvSpPr>
        <p:spPr>
          <a:xfrm>
            <a:off x="3761617" y="3285750"/>
            <a:ext cx="17754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629" name="Google Shape;1629;p38"/>
          <p:cNvSpPr txBox="1"/>
          <p:nvPr>
            <p:ph idx="3" type="subTitle"/>
          </p:nvPr>
        </p:nvSpPr>
        <p:spPr>
          <a:xfrm>
            <a:off x="1170975" y="3622050"/>
            <a:ext cx="17754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30" name="Google Shape;1630;p38"/>
          <p:cNvSpPr txBox="1"/>
          <p:nvPr>
            <p:ph idx="4" type="subTitle"/>
          </p:nvPr>
        </p:nvSpPr>
        <p:spPr>
          <a:xfrm>
            <a:off x="1170975" y="3285750"/>
            <a:ext cx="17754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631" name="Google Shape;1631;p38"/>
          <p:cNvSpPr txBox="1"/>
          <p:nvPr>
            <p:ph idx="5" type="subTitle"/>
          </p:nvPr>
        </p:nvSpPr>
        <p:spPr>
          <a:xfrm>
            <a:off x="6197622" y="3622050"/>
            <a:ext cx="17754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32" name="Google Shape;1632;p38"/>
          <p:cNvSpPr txBox="1"/>
          <p:nvPr>
            <p:ph idx="6" type="subTitle"/>
          </p:nvPr>
        </p:nvSpPr>
        <p:spPr>
          <a:xfrm>
            <a:off x="6197622" y="3285750"/>
            <a:ext cx="17754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633" name="Google Shape;1633;p38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 ">
  <p:cSld name="TITLE_AND_TWO_COLUMNS_1_2_1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9"/>
          <p:cNvSpPr txBox="1"/>
          <p:nvPr>
            <p:ph idx="1" type="subTitle"/>
          </p:nvPr>
        </p:nvSpPr>
        <p:spPr>
          <a:xfrm>
            <a:off x="2711085" y="3460125"/>
            <a:ext cx="16935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36" name="Google Shape;1636;p39"/>
          <p:cNvSpPr txBox="1"/>
          <p:nvPr>
            <p:ph idx="2" type="subTitle"/>
          </p:nvPr>
        </p:nvSpPr>
        <p:spPr>
          <a:xfrm>
            <a:off x="2711085" y="3123825"/>
            <a:ext cx="16935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637" name="Google Shape;1637;p39"/>
          <p:cNvSpPr txBox="1"/>
          <p:nvPr>
            <p:ph idx="3" type="subTitle"/>
          </p:nvPr>
        </p:nvSpPr>
        <p:spPr>
          <a:xfrm>
            <a:off x="713225" y="3460125"/>
            <a:ext cx="16935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38" name="Google Shape;1638;p39"/>
          <p:cNvSpPr txBox="1"/>
          <p:nvPr>
            <p:ph idx="4" type="subTitle"/>
          </p:nvPr>
        </p:nvSpPr>
        <p:spPr>
          <a:xfrm>
            <a:off x="713225" y="3123825"/>
            <a:ext cx="16935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639" name="Google Shape;1639;p39"/>
          <p:cNvSpPr txBox="1"/>
          <p:nvPr>
            <p:ph idx="5" type="subTitle"/>
          </p:nvPr>
        </p:nvSpPr>
        <p:spPr>
          <a:xfrm>
            <a:off x="4708930" y="3460125"/>
            <a:ext cx="16935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40" name="Google Shape;1640;p39"/>
          <p:cNvSpPr txBox="1"/>
          <p:nvPr>
            <p:ph idx="6" type="subTitle"/>
          </p:nvPr>
        </p:nvSpPr>
        <p:spPr>
          <a:xfrm>
            <a:off x="4708930" y="3123825"/>
            <a:ext cx="16935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641" name="Google Shape;1641;p39"/>
          <p:cNvSpPr txBox="1"/>
          <p:nvPr>
            <p:ph type="title"/>
          </p:nvPr>
        </p:nvSpPr>
        <p:spPr>
          <a:xfrm>
            <a:off x="713225" y="539500"/>
            <a:ext cx="56892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42" name="Google Shape;1642;p39"/>
          <p:cNvSpPr/>
          <p:nvPr/>
        </p:nvSpPr>
        <p:spPr>
          <a:xfrm flipH="1" rot="10800000">
            <a:off x="8198094" y="806852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39"/>
          <p:cNvSpPr/>
          <p:nvPr/>
        </p:nvSpPr>
        <p:spPr>
          <a:xfrm flipH="1" rot="10800000">
            <a:off x="8383723" y="806082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4" name="Google Shape;1644;p39"/>
          <p:cNvGrpSpPr/>
          <p:nvPr/>
        </p:nvGrpSpPr>
        <p:grpSpPr>
          <a:xfrm flipH="1" rot="10800000">
            <a:off x="8782756" y="166188"/>
            <a:ext cx="213576" cy="348326"/>
            <a:chOff x="191876" y="116083"/>
            <a:chExt cx="213576" cy="348326"/>
          </a:xfrm>
        </p:grpSpPr>
        <p:sp>
          <p:nvSpPr>
            <p:cNvPr id="1645" name="Google Shape;1645;p39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9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9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9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9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1" name="Google Shape;1651;p39"/>
          <p:cNvGrpSpPr/>
          <p:nvPr/>
        </p:nvGrpSpPr>
        <p:grpSpPr>
          <a:xfrm rot="10800000">
            <a:off x="5786466" y="538018"/>
            <a:ext cx="1820679" cy="2004808"/>
            <a:chOff x="143428" y="791782"/>
            <a:chExt cx="1170704" cy="1289100"/>
          </a:xfrm>
        </p:grpSpPr>
        <p:grpSp>
          <p:nvGrpSpPr>
            <p:cNvPr id="1652" name="Google Shape;1652;p39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1653" name="Google Shape;1653;p39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rect b="b" l="l" r="r" t="t"/>
                <a:pathLst>
                  <a:path extrusionOk="0" h="46185" w="46197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9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rect b="b" l="l" r="r" t="t"/>
                <a:pathLst>
                  <a:path extrusionOk="0" h="43447" w="43459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39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rect b="b" l="l" r="r" t="t"/>
                <a:pathLst>
                  <a:path extrusionOk="0" h="40709" w="40721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39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rect b="b" l="l" r="r" t="t"/>
                <a:pathLst>
                  <a:path extrusionOk="0" h="37986" w="39483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9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rect b="b" l="l" r="r" t="t"/>
                <a:pathLst>
                  <a:path extrusionOk="0" h="35250" w="36636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9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rect b="b" l="l" r="r" t="t"/>
                <a:pathLst>
                  <a:path extrusionOk="0" h="32513" w="33791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9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rect b="b" l="l" r="r" t="t"/>
                <a:pathLst>
                  <a:path extrusionOk="0" h="29777" w="30945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9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rect b="b" l="l" r="r" t="t"/>
                <a:pathLst>
                  <a:path extrusionOk="0" h="27037" w="2810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9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rect b="b" l="l" r="r" t="t"/>
                <a:pathLst>
                  <a:path extrusionOk="0" h="24299" w="25254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9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rect b="b" l="l" r="r" t="t"/>
                <a:pathLst>
                  <a:path extrusionOk="0" h="21563" w="2242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9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rect b="b" l="l" r="r" t="t"/>
                <a:pathLst>
                  <a:path extrusionOk="0" h="18826" w="19575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39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rect b="b" l="l" r="r" t="t"/>
                <a:pathLst>
                  <a:path extrusionOk="0" h="16089" w="1673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9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rect b="b" l="l" r="r" t="t"/>
                <a:pathLst>
                  <a:path extrusionOk="0" h="13358" w="13883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9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rect b="b" l="l" r="r" t="t"/>
                <a:pathLst>
                  <a:path extrusionOk="0" h="10630" w="11038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9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rect b="b" l="l" r="r" t="t"/>
                <a:pathLst>
                  <a:path extrusionOk="0" h="7899" w="9216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39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rect b="b" l="l" r="r" t="t"/>
                <a:pathLst>
                  <a:path extrusionOk="0" h="5159" w="6014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39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rect b="b" l="l" r="r" t="t"/>
                <a:pathLst>
                  <a:path extrusionOk="0" h="2419" w="2811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9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rect b="b" l="l" r="r" t="t"/>
                <a:pathLst>
                  <a:path extrusionOk="0" h="19038" w="19777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71" name="Google Shape;1671;p39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2" name="Google Shape;1672;p39"/>
          <p:cNvGrpSpPr/>
          <p:nvPr/>
        </p:nvGrpSpPr>
        <p:grpSpPr>
          <a:xfrm flipH="1" rot="-5400000">
            <a:off x="8380837" y="4329261"/>
            <a:ext cx="588555" cy="677357"/>
            <a:chOff x="8369505" y="4354255"/>
            <a:chExt cx="588555" cy="677357"/>
          </a:xfrm>
        </p:grpSpPr>
        <p:sp>
          <p:nvSpPr>
            <p:cNvPr id="1673" name="Google Shape;1673;p39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9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9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9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9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9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9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9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9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9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9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9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9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9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9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9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9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0" name="Google Shape;1690;p39"/>
          <p:cNvGrpSpPr/>
          <p:nvPr/>
        </p:nvGrpSpPr>
        <p:grpSpPr>
          <a:xfrm rot="-5400000">
            <a:off x="8206316" y="4199070"/>
            <a:ext cx="937621" cy="937730"/>
            <a:chOff x="-9" y="1693952"/>
            <a:chExt cx="3445869" cy="3446269"/>
          </a:xfrm>
        </p:grpSpPr>
        <p:sp>
          <p:nvSpPr>
            <p:cNvPr id="1691" name="Google Shape;1691;p39"/>
            <p:cNvSpPr/>
            <p:nvPr/>
          </p:nvSpPr>
          <p:spPr>
            <a:xfrm>
              <a:off x="-9" y="2194746"/>
              <a:ext cx="2945507" cy="2945475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9"/>
            <p:cNvSpPr/>
            <p:nvPr/>
          </p:nvSpPr>
          <p:spPr>
            <a:xfrm>
              <a:off x="-9" y="3176828"/>
              <a:ext cx="1963426" cy="1963394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9"/>
            <p:cNvSpPr/>
            <p:nvPr/>
          </p:nvSpPr>
          <p:spPr>
            <a:xfrm>
              <a:off x="485094" y="1693952"/>
              <a:ext cx="2960767" cy="2960767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4" name="Google Shape;1694;p39"/>
          <p:cNvSpPr/>
          <p:nvPr/>
        </p:nvSpPr>
        <p:spPr>
          <a:xfrm rot="-5400000">
            <a:off x="6907432" y="4600677"/>
            <a:ext cx="134279" cy="13453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39"/>
          <p:cNvSpPr/>
          <p:nvPr/>
        </p:nvSpPr>
        <p:spPr>
          <a:xfrm>
            <a:off x="6836067" y="250255"/>
            <a:ext cx="180477" cy="180454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6" name="Google Shape;1696;p39"/>
          <p:cNvGrpSpPr/>
          <p:nvPr/>
        </p:nvGrpSpPr>
        <p:grpSpPr>
          <a:xfrm rot="-5400000">
            <a:off x="7034506" y="4756557"/>
            <a:ext cx="135900" cy="390284"/>
            <a:chOff x="179009" y="2072968"/>
            <a:chExt cx="190870" cy="548151"/>
          </a:xfrm>
        </p:grpSpPr>
        <p:sp>
          <p:nvSpPr>
            <p:cNvPr id="1697" name="Google Shape;1697;p39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9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9" name="Google Shape;1699;p39"/>
          <p:cNvGrpSpPr/>
          <p:nvPr/>
        </p:nvGrpSpPr>
        <p:grpSpPr>
          <a:xfrm rot="-5400000">
            <a:off x="8302924" y="3314211"/>
            <a:ext cx="588555" cy="677357"/>
            <a:chOff x="8369505" y="4354255"/>
            <a:chExt cx="588555" cy="677357"/>
          </a:xfrm>
        </p:grpSpPr>
        <p:sp>
          <p:nvSpPr>
            <p:cNvPr id="1700" name="Google Shape;1700;p39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9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9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9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9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9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9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9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9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9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9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9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9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9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9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9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9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17" name="Google Shape;1717;p39"/>
          <p:cNvCxnSpPr/>
          <p:nvPr/>
        </p:nvCxnSpPr>
        <p:spPr>
          <a:xfrm>
            <a:off x="6725074" y="6751"/>
            <a:ext cx="0" cy="5136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8" name="Google Shape;1718;p39"/>
          <p:cNvSpPr/>
          <p:nvPr/>
        </p:nvSpPr>
        <p:spPr>
          <a:xfrm>
            <a:off x="0" y="4795200"/>
            <a:ext cx="6725100" cy="3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1_1_3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0" name="Google Shape;1720;p40"/>
          <p:cNvGrpSpPr/>
          <p:nvPr/>
        </p:nvGrpSpPr>
        <p:grpSpPr>
          <a:xfrm>
            <a:off x="2633235" y="2383669"/>
            <a:ext cx="1372189" cy="1372189"/>
            <a:chOff x="2633235" y="2383669"/>
            <a:chExt cx="1372189" cy="1372189"/>
          </a:xfrm>
        </p:grpSpPr>
        <p:sp>
          <p:nvSpPr>
            <p:cNvPr id="1721" name="Google Shape;1721;p40"/>
            <p:cNvSpPr/>
            <p:nvPr/>
          </p:nvSpPr>
          <p:spPr>
            <a:xfrm>
              <a:off x="2633235" y="2383669"/>
              <a:ext cx="1372189" cy="1372189"/>
            </a:xfrm>
            <a:custGeom>
              <a:rect b="b" l="l" r="r" t="t"/>
              <a:pathLst>
                <a:path extrusionOk="0" h="42804" w="42804">
                  <a:moveTo>
                    <a:pt x="21396" y="179"/>
                  </a:moveTo>
                  <a:cubicBezTo>
                    <a:pt x="33100" y="179"/>
                    <a:pt x="42613" y="9704"/>
                    <a:pt x="42613" y="21396"/>
                  </a:cubicBezTo>
                  <a:cubicBezTo>
                    <a:pt x="42613" y="33100"/>
                    <a:pt x="33100" y="42613"/>
                    <a:pt x="21396" y="42613"/>
                  </a:cubicBezTo>
                  <a:cubicBezTo>
                    <a:pt x="9704" y="42613"/>
                    <a:pt x="191" y="33100"/>
                    <a:pt x="191" y="21396"/>
                  </a:cubicBezTo>
                  <a:cubicBezTo>
                    <a:pt x="191" y="9704"/>
                    <a:pt x="9704" y="179"/>
                    <a:pt x="21396" y="179"/>
                  </a:cubicBezTo>
                  <a:close/>
                  <a:moveTo>
                    <a:pt x="21396" y="0"/>
                  </a:moveTo>
                  <a:cubicBezTo>
                    <a:pt x="9597" y="0"/>
                    <a:pt x="0" y="9597"/>
                    <a:pt x="0" y="21396"/>
                  </a:cubicBezTo>
                  <a:cubicBezTo>
                    <a:pt x="0" y="33195"/>
                    <a:pt x="9597" y="42803"/>
                    <a:pt x="21396" y="42803"/>
                  </a:cubicBezTo>
                  <a:cubicBezTo>
                    <a:pt x="33207" y="42803"/>
                    <a:pt x="42803" y="33195"/>
                    <a:pt x="42803" y="21396"/>
                  </a:cubicBezTo>
                  <a:cubicBezTo>
                    <a:pt x="42803" y="9597"/>
                    <a:pt x="33207" y="0"/>
                    <a:pt x="21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0"/>
            <p:cNvSpPr/>
            <p:nvPr/>
          </p:nvSpPr>
          <p:spPr>
            <a:xfrm>
              <a:off x="2674076" y="2424126"/>
              <a:ext cx="1290507" cy="1290891"/>
            </a:xfrm>
            <a:custGeom>
              <a:rect b="b" l="l" r="r" t="t"/>
              <a:pathLst>
                <a:path extrusionOk="0" h="40268" w="40256">
                  <a:moveTo>
                    <a:pt x="20122" y="191"/>
                  </a:moveTo>
                  <a:cubicBezTo>
                    <a:pt x="31123" y="191"/>
                    <a:pt x="40077" y="9144"/>
                    <a:pt x="40077" y="20134"/>
                  </a:cubicBezTo>
                  <a:cubicBezTo>
                    <a:pt x="40077" y="31135"/>
                    <a:pt x="31123" y="40089"/>
                    <a:pt x="20122" y="40089"/>
                  </a:cubicBezTo>
                  <a:cubicBezTo>
                    <a:pt x="9132" y="40089"/>
                    <a:pt x="179" y="31135"/>
                    <a:pt x="179" y="20134"/>
                  </a:cubicBezTo>
                  <a:cubicBezTo>
                    <a:pt x="179" y="9144"/>
                    <a:pt x="9132" y="191"/>
                    <a:pt x="20122" y="191"/>
                  </a:cubicBezTo>
                  <a:close/>
                  <a:moveTo>
                    <a:pt x="20122" y="0"/>
                  </a:moveTo>
                  <a:cubicBezTo>
                    <a:pt x="9025" y="0"/>
                    <a:pt x="0" y="9037"/>
                    <a:pt x="0" y="20134"/>
                  </a:cubicBezTo>
                  <a:cubicBezTo>
                    <a:pt x="0" y="31242"/>
                    <a:pt x="9025" y="40267"/>
                    <a:pt x="20122" y="40267"/>
                  </a:cubicBezTo>
                  <a:cubicBezTo>
                    <a:pt x="31230" y="40267"/>
                    <a:pt x="40255" y="31242"/>
                    <a:pt x="40255" y="20134"/>
                  </a:cubicBezTo>
                  <a:cubicBezTo>
                    <a:pt x="40255" y="9037"/>
                    <a:pt x="31230" y="0"/>
                    <a:pt x="20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0"/>
            <p:cNvSpPr/>
            <p:nvPr/>
          </p:nvSpPr>
          <p:spPr>
            <a:xfrm>
              <a:off x="2666799" y="2464935"/>
              <a:ext cx="1257327" cy="1209626"/>
            </a:xfrm>
            <a:custGeom>
              <a:rect b="b" l="l" r="r" t="t"/>
              <a:pathLst>
                <a:path extrusionOk="0" h="37733" w="39221">
                  <a:moveTo>
                    <a:pt x="20349" y="180"/>
                  </a:moveTo>
                  <a:cubicBezTo>
                    <a:pt x="30671" y="192"/>
                    <a:pt x="39030" y="8550"/>
                    <a:pt x="39042" y="18861"/>
                  </a:cubicBezTo>
                  <a:cubicBezTo>
                    <a:pt x="39030" y="26421"/>
                    <a:pt x="34481" y="33232"/>
                    <a:pt x="27504" y="36125"/>
                  </a:cubicBezTo>
                  <a:cubicBezTo>
                    <a:pt x="25196" y="37082"/>
                    <a:pt x="22772" y="37547"/>
                    <a:pt x="20367" y="37547"/>
                  </a:cubicBezTo>
                  <a:cubicBezTo>
                    <a:pt x="15504" y="37547"/>
                    <a:pt x="10722" y="35646"/>
                    <a:pt x="7145" y="32077"/>
                  </a:cubicBezTo>
                  <a:cubicBezTo>
                    <a:pt x="1799" y="26731"/>
                    <a:pt x="203" y="18694"/>
                    <a:pt x="3097" y="11717"/>
                  </a:cubicBezTo>
                  <a:cubicBezTo>
                    <a:pt x="5990" y="4740"/>
                    <a:pt x="12800" y="180"/>
                    <a:pt x="20349" y="180"/>
                  </a:cubicBezTo>
                  <a:close/>
                  <a:moveTo>
                    <a:pt x="20355" y="0"/>
                  </a:moveTo>
                  <a:cubicBezTo>
                    <a:pt x="15446" y="0"/>
                    <a:pt x="10620" y="1919"/>
                    <a:pt x="7014" y="5526"/>
                  </a:cubicBezTo>
                  <a:cubicBezTo>
                    <a:pt x="1620" y="10919"/>
                    <a:pt x="1" y="19039"/>
                    <a:pt x="2930" y="26088"/>
                  </a:cubicBezTo>
                  <a:cubicBezTo>
                    <a:pt x="5847" y="33136"/>
                    <a:pt x="12729" y="37732"/>
                    <a:pt x="20349" y="37732"/>
                  </a:cubicBezTo>
                  <a:cubicBezTo>
                    <a:pt x="30767" y="37720"/>
                    <a:pt x="39208" y="29279"/>
                    <a:pt x="39220" y="18861"/>
                  </a:cubicBezTo>
                  <a:cubicBezTo>
                    <a:pt x="39220" y="11241"/>
                    <a:pt x="34624" y="4359"/>
                    <a:pt x="27576" y="1442"/>
                  </a:cubicBezTo>
                  <a:cubicBezTo>
                    <a:pt x="25240" y="472"/>
                    <a:pt x="22787" y="0"/>
                    <a:pt x="20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0"/>
            <p:cNvSpPr/>
            <p:nvPr/>
          </p:nvSpPr>
          <p:spPr>
            <a:xfrm>
              <a:off x="2710718" y="2505584"/>
              <a:ext cx="1172567" cy="1128135"/>
            </a:xfrm>
            <a:custGeom>
              <a:rect b="b" l="l" r="r" t="t"/>
              <a:pathLst>
                <a:path extrusionOk="0" h="35191" w="36577">
                  <a:moveTo>
                    <a:pt x="18979" y="186"/>
                  </a:moveTo>
                  <a:cubicBezTo>
                    <a:pt x="28599" y="198"/>
                    <a:pt x="36386" y="7985"/>
                    <a:pt x="36398" y="17593"/>
                  </a:cubicBezTo>
                  <a:cubicBezTo>
                    <a:pt x="36398" y="24641"/>
                    <a:pt x="32159" y="30987"/>
                    <a:pt x="25646" y="33678"/>
                  </a:cubicBezTo>
                  <a:cubicBezTo>
                    <a:pt x="23491" y="34574"/>
                    <a:pt x="21228" y="35010"/>
                    <a:pt x="18983" y="35010"/>
                  </a:cubicBezTo>
                  <a:cubicBezTo>
                    <a:pt x="14455" y="35010"/>
                    <a:pt x="10003" y="33239"/>
                    <a:pt x="6668" y="29904"/>
                  </a:cubicBezTo>
                  <a:cubicBezTo>
                    <a:pt x="1691" y="24927"/>
                    <a:pt x="203" y="17438"/>
                    <a:pt x="2893" y="10937"/>
                  </a:cubicBezTo>
                  <a:cubicBezTo>
                    <a:pt x="5596" y="4425"/>
                    <a:pt x="11942" y="186"/>
                    <a:pt x="18979" y="186"/>
                  </a:cubicBezTo>
                  <a:close/>
                  <a:moveTo>
                    <a:pt x="18991" y="0"/>
                  </a:moveTo>
                  <a:cubicBezTo>
                    <a:pt x="14410" y="0"/>
                    <a:pt x="9906" y="1790"/>
                    <a:pt x="6537" y="5151"/>
                  </a:cubicBezTo>
                  <a:cubicBezTo>
                    <a:pt x="1512" y="10187"/>
                    <a:pt x="0" y="17760"/>
                    <a:pt x="2727" y="24332"/>
                  </a:cubicBezTo>
                  <a:cubicBezTo>
                    <a:pt x="5453" y="30904"/>
                    <a:pt x="11871" y="35190"/>
                    <a:pt x="18979" y="35190"/>
                  </a:cubicBezTo>
                  <a:cubicBezTo>
                    <a:pt x="28694" y="35178"/>
                    <a:pt x="36564" y="27308"/>
                    <a:pt x="36576" y="17593"/>
                  </a:cubicBezTo>
                  <a:cubicBezTo>
                    <a:pt x="36576" y="10485"/>
                    <a:pt x="32290" y="4067"/>
                    <a:pt x="25718" y="1341"/>
                  </a:cubicBezTo>
                  <a:cubicBezTo>
                    <a:pt x="23542" y="438"/>
                    <a:pt x="21257" y="0"/>
                    <a:pt x="18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0"/>
            <p:cNvSpPr/>
            <p:nvPr/>
          </p:nvSpPr>
          <p:spPr>
            <a:xfrm>
              <a:off x="2754605" y="2546136"/>
              <a:ext cx="1088224" cy="1047126"/>
            </a:xfrm>
            <a:custGeom>
              <a:rect b="b" l="l" r="r" t="t"/>
              <a:pathLst>
                <a:path extrusionOk="0" h="32664" w="33946">
                  <a:moveTo>
                    <a:pt x="17610" y="183"/>
                  </a:moveTo>
                  <a:cubicBezTo>
                    <a:pt x="26528" y="195"/>
                    <a:pt x="33755" y="7422"/>
                    <a:pt x="33767" y="16328"/>
                  </a:cubicBezTo>
                  <a:cubicBezTo>
                    <a:pt x="33755" y="22864"/>
                    <a:pt x="29826" y="28746"/>
                    <a:pt x="23789" y="31246"/>
                  </a:cubicBezTo>
                  <a:cubicBezTo>
                    <a:pt x="21794" y="32074"/>
                    <a:pt x="19697" y="32477"/>
                    <a:pt x="17617" y="32477"/>
                  </a:cubicBezTo>
                  <a:cubicBezTo>
                    <a:pt x="13415" y="32477"/>
                    <a:pt x="9281" y="30836"/>
                    <a:pt x="6192" y="27746"/>
                  </a:cubicBezTo>
                  <a:cubicBezTo>
                    <a:pt x="1584" y="23126"/>
                    <a:pt x="203" y="16185"/>
                    <a:pt x="2703" y="10149"/>
                  </a:cubicBezTo>
                  <a:cubicBezTo>
                    <a:pt x="5192" y="4124"/>
                    <a:pt x="11085" y="183"/>
                    <a:pt x="17610" y="183"/>
                  </a:cubicBezTo>
                  <a:close/>
                  <a:moveTo>
                    <a:pt x="17621" y="1"/>
                  </a:moveTo>
                  <a:cubicBezTo>
                    <a:pt x="13372" y="1"/>
                    <a:pt x="9195" y="1660"/>
                    <a:pt x="6073" y="4791"/>
                  </a:cubicBezTo>
                  <a:cubicBezTo>
                    <a:pt x="1405" y="9458"/>
                    <a:pt x="0" y="16483"/>
                    <a:pt x="2525" y="22579"/>
                  </a:cubicBezTo>
                  <a:cubicBezTo>
                    <a:pt x="5061" y="28687"/>
                    <a:pt x="11014" y="32663"/>
                    <a:pt x="17610" y="32663"/>
                  </a:cubicBezTo>
                  <a:cubicBezTo>
                    <a:pt x="26623" y="32651"/>
                    <a:pt x="33933" y="25341"/>
                    <a:pt x="33945" y="16328"/>
                  </a:cubicBezTo>
                  <a:cubicBezTo>
                    <a:pt x="33945" y="9732"/>
                    <a:pt x="29968" y="3779"/>
                    <a:pt x="23861" y="1243"/>
                  </a:cubicBezTo>
                  <a:cubicBezTo>
                    <a:pt x="21843" y="407"/>
                    <a:pt x="19723" y="1"/>
                    <a:pt x="17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0"/>
            <p:cNvSpPr/>
            <p:nvPr/>
          </p:nvSpPr>
          <p:spPr>
            <a:xfrm>
              <a:off x="2798492" y="2586914"/>
              <a:ext cx="1003496" cy="965508"/>
            </a:xfrm>
            <a:custGeom>
              <a:rect b="b" l="l" r="r" t="t"/>
              <a:pathLst>
                <a:path extrusionOk="0" h="30118" w="31303">
                  <a:moveTo>
                    <a:pt x="16241" y="185"/>
                  </a:moveTo>
                  <a:cubicBezTo>
                    <a:pt x="24456" y="197"/>
                    <a:pt x="31112" y="6852"/>
                    <a:pt x="31124" y="15056"/>
                  </a:cubicBezTo>
                  <a:cubicBezTo>
                    <a:pt x="31124" y="21080"/>
                    <a:pt x="27504" y="26510"/>
                    <a:pt x="21944" y="28808"/>
                  </a:cubicBezTo>
                  <a:cubicBezTo>
                    <a:pt x="20105" y="29568"/>
                    <a:pt x="18173" y="29937"/>
                    <a:pt x="16257" y="29937"/>
                  </a:cubicBezTo>
                  <a:cubicBezTo>
                    <a:pt x="12382" y="29937"/>
                    <a:pt x="8572" y="28425"/>
                    <a:pt x="5728" y="25581"/>
                  </a:cubicBezTo>
                  <a:cubicBezTo>
                    <a:pt x="1477" y="21330"/>
                    <a:pt x="203" y="14925"/>
                    <a:pt x="2501" y="9365"/>
                  </a:cubicBezTo>
                  <a:cubicBezTo>
                    <a:pt x="4799" y="3804"/>
                    <a:pt x="10228" y="185"/>
                    <a:pt x="16241" y="185"/>
                  </a:cubicBezTo>
                  <a:close/>
                  <a:moveTo>
                    <a:pt x="16247" y="0"/>
                  </a:moveTo>
                  <a:cubicBezTo>
                    <a:pt x="12329" y="0"/>
                    <a:pt x="8478" y="1530"/>
                    <a:pt x="5597" y="4412"/>
                  </a:cubicBezTo>
                  <a:cubicBezTo>
                    <a:pt x="1287" y="8722"/>
                    <a:pt x="1" y="15199"/>
                    <a:pt x="2334" y="20818"/>
                  </a:cubicBezTo>
                  <a:cubicBezTo>
                    <a:pt x="4668" y="26450"/>
                    <a:pt x="10157" y="30117"/>
                    <a:pt x="16241" y="30117"/>
                  </a:cubicBezTo>
                  <a:cubicBezTo>
                    <a:pt x="24563" y="30117"/>
                    <a:pt x="31302" y="23378"/>
                    <a:pt x="31302" y="15056"/>
                  </a:cubicBezTo>
                  <a:cubicBezTo>
                    <a:pt x="31302" y="8972"/>
                    <a:pt x="27635" y="3471"/>
                    <a:pt x="22015" y="1149"/>
                  </a:cubicBezTo>
                  <a:cubicBezTo>
                    <a:pt x="20149" y="376"/>
                    <a:pt x="18190" y="0"/>
                    <a:pt x="16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0"/>
            <p:cNvSpPr/>
            <p:nvPr/>
          </p:nvSpPr>
          <p:spPr>
            <a:xfrm>
              <a:off x="2842378" y="2627530"/>
              <a:ext cx="919153" cy="884434"/>
            </a:xfrm>
            <a:custGeom>
              <a:rect b="b" l="l" r="r" t="t"/>
              <a:pathLst>
                <a:path extrusionOk="0" h="27589" w="28672">
                  <a:moveTo>
                    <a:pt x="14872" y="180"/>
                  </a:moveTo>
                  <a:cubicBezTo>
                    <a:pt x="22397" y="192"/>
                    <a:pt x="28481" y="6276"/>
                    <a:pt x="28493" y="13789"/>
                  </a:cubicBezTo>
                  <a:cubicBezTo>
                    <a:pt x="28493" y="19301"/>
                    <a:pt x="25171" y="24266"/>
                    <a:pt x="20087" y="26374"/>
                  </a:cubicBezTo>
                  <a:cubicBezTo>
                    <a:pt x="18404" y="27071"/>
                    <a:pt x="16637" y="27410"/>
                    <a:pt x="14884" y="27410"/>
                  </a:cubicBezTo>
                  <a:cubicBezTo>
                    <a:pt x="11340" y="27410"/>
                    <a:pt x="7856" y="26026"/>
                    <a:pt x="5252" y="23421"/>
                  </a:cubicBezTo>
                  <a:cubicBezTo>
                    <a:pt x="1358" y="19528"/>
                    <a:pt x="191" y="13670"/>
                    <a:pt x="2299" y="8586"/>
                  </a:cubicBezTo>
                  <a:cubicBezTo>
                    <a:pt x="4406" y="3502"/>
                    <a:pt x="9371" y="180"/>
                    <a:pt x="14872" y="180"/>
                  </a:cubicBezTo>
                  <a:close/>
                  <a:moveTo>
                    <a:pt x="14884" y="1"/>
                  </a:moveTo>
                  <a:cubicBezTo>
                    <a:pt x="11294" y="1"/>
                    <a:pt x="7765" y="1401"/>
                    <a:pt x="5121" y="4038"/>
                  </a:cubicBezTo>
                  <a:cubicBezTo>
                    <a:pt x="1180" y="7991"/>
                    <a:pt x="1" y="13920"/>
                    <a:pt x="2132" y="19075"/>
                  </a:cubicBezTo>
                  <a:cubicBezTo>
                    <a:pt x="4263" y="24231"/>
                    <a:pt x="9300" y="27588"/>
                    <a:pt x="14872" y="27588"/>
                  </a:cubicBezTo>
                  <a:cubicBezTo>
                    <a:pt x="22492" y="27576"/>
                    <a:pt x="28659" y="21409"/>
                    <a:pt x="28671" y="13789"/>
                  </a:cubicBezTo>
                  <a:cubicBezTo>
                    <a:pt x="28671" y="8217"/>
                    <a:pt x="25314" y="3180"/>
                    <a:pt x="20158" y="1049"/>
                  </a:cubicBezTo>
                  <a:cubicBezTo>
                    <a:pt x="18452" y="344"/>
                    <a:pt x="16660" y="1"/>
                    <a:pt x="14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0"/>
            <p:cNvSpPr/>
            <p:nvPr/>
          </p:nvSpPr>
          <p:spPr>
            <a:xfrm>
              <a:off x="2886297" y="2668179"/>
              <a:ext cx="834777" cy="802944"/>
            </a:xfrm>
            <a:custGeom>
              <a:rect b="b" l="l" r="r" t="t"/>
              <a:pathLst>
                <a:path extrusionOk="0" h="25047" w="26040">
                  <a:moveTo>
                    <a:pt x="13502" y="186"/>
                  </a:moveTo>
                  <a:cubicBezTo>
                    <a:pt x="20324" y="186"/>
                    <a:pt x="25849" y="5710"/>
                    <a:pt x="25849" y="12521"/>
                  </a:cubicBezTo>
                  <a:cubicBezTo>
                    <a:pt x="25849" y="17521"/>
                    <a:pt x="22848" y="22022"/>
                    <a:pt x="18229" y="23927"/>
                  </a:cubicBezTo>
                  <a:cubicBezTo>
                    <a:pt x="16702" y="24562"/>
                    <a:pt x="15099" y="24870"/>
                    <a:pt x="13509" y="24870"/>
                  </a:cubicBezTo>
                  <a:cubicBezTo>
                    <a:pt x="10299" y="24870"/>
                    <a:pt x="7143" y="23613"/>
                    <a:pt x="4786" y="21248"/>
                  </a:cubicBezTo>
                  <a:cubicBezTo>
                    <a:pt x="1250" y="17724"/>
                    <a:pt x="191" y="12414"/>
                    <a:pt x="2107" y="7806"/>
                  </a:cubicBezTo>
                  <a:cubicBezTo>
                    <a:pt x="4012" y="3186"/>
                    <a:pt x="8513" y="186"/>
                    <a:pt x="13502" y="186"/>
                  </a:cubicBezTo>
                  <a:close/>
                  <a:moveTo>
                    <a:pt x="13520" y="1"/>
                  </a:moveTo>
                  <a:cubicBezTo>
                    <a:pt x="10260" y="1"/>
                    <a:pt x="7055" y="1271"/>
                    <a:pt x="4655" y="3663"/>
                  </a:cubicBezTo>
                  <a:cubicBezTo>
                    <a:pt x="1072" y="7246"/>
                    <a:pt x="0" y="12640"/>
                    <a:pt x="1929" y="17319"/>
                  </a:cubicBezTo>
                  <a:cubicBezTo>
                    <a:pt x="3870" y="21998"/>
                    <a:pt x="8442" y="25046"/>
                    <a:pt x="13502" y="25046"/>
                  </a:cubicBezTo>
                  <a:cubicBezTo>
                    <a:pt x="20419" y="25046"/>
                    <a:pt x="26027" y="19438"/>
                    <a:pt x="26039" y="12521"/>
                  </a:cubicBezTo>
                  <a:cubicBezTo>
                    <a:pt x="26039" y="7461"/>
                    <a:pt x="22979" y="2889"/>
                    <a:pt x="18300" y="948"/>
                  </a:cubicBezTo>
                  <a:cubicBezTo>
                    <a:pt x="16753" y="310"/>
                    <a:pt x="15130" y="1"/>
                    <a:pt x="13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0"/>
            <p:cNvSpPr/>
            <p:nvPr/>
          </p:nvSpPr>
          <p:spPr>
            <a:xfrm>
              <a:off x="2930184" y="2708700"/>
              <a:ext cx="750049" cy="721967"/>
            </a:xfrm>
            <a:custGeom>
              <a:rect b="b" l="l" r="r" t="t"/>
              <a:pathLst>
                <a:path extrusionOk="0" h="22521" w="23397">
                  <a:moveTo>
                    <a:pt x="12133" y="184"/>
                  </a:moveTo>
                  <a:cubicBezTo>
                    <a:pt x="18253" y="196"/>
                    <a:pt x="23206" y="5149"/>
                    <a:pt x="23217" y="11257"/>
                  </a:cubicBezTo>
                  <a:cubicBezTo>
                    <a:pt x="23217" y="15746"/>
                    <a:pt x="20515" y="19782"/>
                    <a:pt x="16371" y="21496"/>
                  </a:cubicBezTo>
                  <a:cubicBezTo>
                    <a:pt x="15005" y="22063"/>
                    <a:pt x="13570" y="22339"/>
                    <a:pt x="12146" y="22339"/>
                  </a:cubicBezTo>
                  <a:cubicBezTo>
                    <a:pt x="9264" y="22339"/>
                    <a:pt x="6430" y="21211"/>
                    <a:pt x="4310" y="19091"/>
                  </a:cubicBezTo>
                  <a:cubicBezTo>
                    <a:pt x="1143" y="15924"/>
                    <a:pt x="191" y="11162"/>
                    <a:pt x="1905" y="7018"/>
                  </a:cubicBezTo>
                  <a:cubicBezTo>
                    <a:pt x="3620" y="2887"/>
                    <a:pt x="7656" y="184"/>
                    <a:pt x="12133" y="184"/>
                  </a:cubicBezTo>
                  <a:close/>
                  <a:moveTo>
                    <a:pt x="12134" y="1"/>
                  </a:moveTo>
                  <a:cubicBezTo>
                    <a:pt x="9206" y="1"/>
                    <a:pt x="6328" y="1147"/>
                    <a:pt x="4179" y="3304"/>
                  </a:cubicBezTo>
                  <a:cubicBezTo>
                    <a:pt x="953" y="6518"/>
                    <a:pt x="0" y="11364"/>
                    <a:pt x="1739" y="15567"/>
                  </a:cubicBezTo>
                  <a:cubicBezTo>
                    <a:pt x="3477" y="19782"/>
                    <a:pt x="7585" y="22520"/>
                    <a:pt x="12133" y="22520"/>
                  </a:cubicBezTo>
                  <a:cubicBezTo>
                    <a:pt x="18348" y="22508"/>
                    <a:pt x="23384" y="17472"/>
                    <a:pt x="23396" y="11257"/>
                  </a:cubicBezTo>
                  <a:cubicBezTo>
                    <a:pt x="23396" y="6709"/>
                    <a:pt x="20658" y="2601"/>
                    <a:pt x="16443" y="863"/>
                  </a:cubicBezTo>
                  <a:cubicBezTo>
                    <a:pt x="15049" y="282"/>
                    <a:pt x="13585" y="1"/>
                    <a:pt x="12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0"/>
            <p:cNvSpPr/>
            <p:nvPr/>
          </p:nvSpPr>
          <p:spPr>
            <a:xfrm>
              <a:off x="2973686" y="2749349"/>
              <a:ext cx="666059" cy="640861"/>
            </a:xfrm>
            <a:custGeom>
              <a:rect b="b" l="l" r="r" t="t"/>
              <a:pathLst>
                <a:path extrusionOk="0" h="19991" w="20777">
                  <a:moveTo>
                    <a:pt x="10776" y="190"/>
                  </a:moveTo>
                  <a:cubicBezTo>
                    <a:pt x="16193" y="190"/>
                    <a:pt x="20587" y="4583"/>
                    <a:pt x="20587" y="9989"/>
                  </a:cubicBezTo>
                  <a:cubicBezTo>
                    <a:pt x="20587" y="13966"/>
                    <a:pt x="18205" y="17537"/>
                    <a:pt x="14538" y="19050"/>
                  </a:cubicBezTo>
                  <a:cubicBezTo>
                    <a:pt x="13323" y="19554"/>
                    <a:pt x="12049" y="19799"/>
                    <a:pt x="10785" y="19799"/>
                  </a:cubicBezTo>
                  <a:cubicBezTo>
                    <a:pt x="8233" y="19799"/>
                    <a:pt x="5725" y="18801"/>
                    <a:pt x="3846" y="16930"/>
                  </a:cubicBezTo>
                  <a:cubicBezTo>
                    <a:pt x="1036" y="14120"/>
                    <a:pt x="203" y="9906"/>
                    <a:pt x="1715" y="6238"/>
                  </a:cubicBezTo>
                  <a:cubicBezTo>
                    <a:pt x="3239" y="2571"/>
                    <a:pt x="6811" y="190"/>
                    <a:pt x="10776" y="190"/>
                  </a:cubicBezTo>
                  <a:close/>
                  <a:moveTo>
                    <a:pt x="10786" y="0"/>
                  </a:moveTo>
                  <a:cubicBezTo>
                    <a:pt x="8183" y="0"/>
                    <a:pt x="5627" y="1017"/>
                    <a:pt x="3715" y="2928"/>
                  </a:cubicBezTo>
                  <a:cubicBezTo>
                    <a:pt x="858" y="5786"/>
                    <a:pt x="1" y="10084"/>
                    <a:pt x="1548" y="13823"/>
                  </a:cubicBezTo>
                  <a:cubicBezTo>
                    <a:pt x="3096" y="17549"/>
                    <a:pt x="6740" y="19990"/>
                    <a:pt x="10776" y="19990"/>
                  </a:cubicBezTo>
                  <a:cubicBezTo>
                    <a:pt x="16300" y="19978"/>
                    <a:pt x="20765" y="15513"/>
                    <a:pt x="20777" y="9989"/>
                  </a:cubicBezTo>
                  <a:cubicBezTo>
                    <a:pt x="20777" y="5953"/>
                    <a:pt x="18336" y="2309"/>
                    <a:pt x="14610" y="762"/>
                  </a:cubicBezTo>
                  <a:cubicBezTo>
                    <a:pt x="13372" y="249"/>
                    <a:pt x="12073" y="0"/>
                    <a:pt x="10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0"/>
            <p:cNvSpPr/>
            <p:nvPr/>
          </p:nvSpPr>
          <p:spPr>
            <a:xfrm>
              <a:off x="3017572" y="2789998"/>
              <a:ext cx="581363" cy="559371"/>
            </a:xfrm>
            <a:custGeom>
              <a:rect b="b" l="l" r="r" t="t"/>
              <a:pathLst>
                <a:path extrusionOk="0" h="17449" w="18135">
                  <a:moveTo>
                    <a:pt x="9407" y="184"/>
                  </a:moveTo>
                  <a:cubicBezTo>
                    <a:pt x="14122" y="196"/>
                    <a:pt x="17944" y="4006"/>
                    <a:pt x="17955" y="8721"/>
                  </a:cubicBezTo>
                  <a:cubicBezTo>
                    <a:pt x="17955" y="12186"/>
                    <a:pt x="15872" y="15293"/>
                    <a:pt x="12681" y="16615"/>
                  </a:cubicBezTo>
                  <a:cubicBezTo>
                    <a:pt x="11624" y="17053"/>
                    <a:pt x="10513" y="17266"/>
                    <a:pt x="9412" y="17266"/>
                  </a:cubicBezTo>
                  <a:cubicBezTo>
                    <a:pt x="7188" y="17266"/>
                    <a:pt x="5002" y="16397"/>
                    <a:pt x="3370" y="14757"/>
                  </a:cubicBezTo>
                  <a:cubicBezTo>
                    <a:pt x="930" y="12317"/>
                    <a:pt x="203" y="8649"/>
                    <a:pt x="1525" y="5459"/>
                  </a:cubicBezTo>
                  <a:cubicBezTo>
                    <a:pt x="2846" y="2268"/>
                    <a:pt x="5954" y="184"/>
                    <a:pt x="9407" y="184"/>
                  </a:cubicBezTo>
                  <a:close/>
                  <a:moveTo>
                    <a:pt x="9422" y="0"/>
                  </a:moveTo>
                  <a:cubicBezTo>
                    <a:pt x="7149" y="0"/>
                    <a:pt x="4914" y="887"/>
                    <a:pt x="3239" y="2553"/>
                  </a:cubicBezTo>
                  <a:cubicBezTo>
                    <a:pt x="751" y="5054"/>
                    <a:pt x="1" y="8804"/>
                    <a:pt x="1358" y="12067"/>
                  </a:cubicBezTo>
                  <a:cubicBezTo>
                    <a:pt x="2704" y="15329"/>
                    <a:pt x="5883" y="17448"/>
                    <a:pt x="9407" y="17448"/>
                  </a:cubicBezTo>
                  <a:cubicBezTo>
                    <a:pt x="14229" y="17448"/>
                    <a:pt x="18134" y="13543"/>
                    <a:pt x="18134" y="8721"/>
                  </a:cubicBezTo>
                  <a:cubicBezTo>
                    <a:pt x="18134" y="5197"/>
                    <a:pt x="16015" y="2018"/>
                    <a:pt x="12752" y="660"/>
                  </a:cubicBezTo>
                  <a:cubicBezTo>
                    <a:pt x="11675" y="216"/>
                    <a:pt x="10544" y="0"/>
                    <a:pt x="9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0"/>
            <p:cNvSpPr/>
            <p:nvPr/>
          </p:nvSpPr>
          <p:spPr>
            <a:xfrm>
              <a:off x="3061491" y="2830679"/>
              <a:ext cx="496955" cy="478234"/>
            </a:xfrm>
            <a:custGeom>
              <a:rect b="b" l="l" r="r" t="t"/>
              <a:pathLst>
                <a:path extrusionOk="0" h="14918" w="15502">
                  <a:moveTo>
                    <a:pt x="8037" y="189"/>
                  </a:moveTo>
                  <a:cubicBezTo>
                    <a:pt x="12061" y="189"/>
                    <a:pt x="15311" y="3439"/>
                    <a:pt x="15311" y="7452"/>
                  </a:cubicBezTo>
                  <a:cubicBezTo>
                    <a:pt x="15311" y="10393"/>
                    <a:pt x="13537" y="13048"/>
                    <a:pt x="10823" y="14179"/>
                  </a:cubicBezTo>
                  <a:cubicBezTo>
                    <a:pt x="9926" y="14549"/>
                    <a:pt x="8983" y="14729"/>
                    <a:pt x="8047" y="14729"/>
                  </a:cubicBezTo>
                  <a:cubicBezTo>
                    <a:pt x="6153" y="14729"/>
                    <a:pt x="4288" y="13990"/>
                    <a:pt x="2893" y="12595"/>
                  </a:cubicBezTo>
                  <a:cubicBezTo>
                    <a:pt x="822" y="10524"/>
                    <a:pt x="202" y="7392"/>
                    <a:pt x="1322" y="4678"/>
                  </a:cubicBezTo>
                  <a:cubicBezTo>
                    <a:pt x="2453" y="1951"/>
                    <a:pt x="5096" y="189"/>
                    <a:pt x="8037" y="189"/>
                  </a:cubicBezTo>
                  <a:close/>
                  <a:moveTo>
                    <a:pt x="8038" y="0"/>
                  </a:moveTo>
                  <a:cubicBezTo>
                    <a:pt x="6101" y="0"/>
                    <a:pt x="4198" y="757"/>
                    <a:pt x="2774" y="2189"/>
                  </a:cubicBezTo>
                  <a:cubicBezTo>
                    <a:pt x="631" y="4321"/>
                    <a:pt x="0" y="7523"/>
                    <a:pt x="1155" y="10309"/>
                  </a:cubicBezTo>
                  <a:cubicBezTo>
                    <a:pt x="2310" y="13095"/>
                    <a:pt x="5024" y="14917"/>
                    <a:pt x="8037" y="14917"/>
                  </a:cubicBezTo>
                  <a:cubicBezTo>
                    <a:pt x="12156" y="14905"/>
                    <a:pt x="15490" y="11571"/>
                    <a:pt x="15502" y="7452"/>
                  </a:cubicBezTo>
                  <a:cubicBezTo>
                    <a:pt x="15502" y="4440"/>
                    <a:pt x="13680" y="1725"/>
                    <a:pt x="10894" y="570"/>
                  </a:cubicBezTo>
                  <a:cubicBezTo>
                    <a:pt x="9970" y="187"/>
                    <a:pt x="9000" y="0"/>
                    <a:pt x="8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0"/>
            <p:cNvSpPr/>
            <p:nvPr/>
          </p:nvSpPr>
          <p:spPr>
            <a:xfrm>
              <a:off x="3105378" y="2871328"/>
              <a:ext cx="412227" cy="396744"/>
            </a:xfrm>
            <a:custGeom>
              <a:rect b="b" l="l" r="r" t="t"/>
              <a:pathLst>
                <a:path extrusionOk="0" h="12376" w="12859">
                  <a:moveTo>
                    <a:pt x="6668" y="183"/>
                  </a:moveTo>
                  <a:cubicBezTo>
                    <a:pt x="9990" y="183"/>
                    <a:pt x="12680" y="2874"/>
                    <a:pt x="12680" y="6184"/>
                  </a:cubicBezTo>
                  <a:cubicBezTo>
                    <a:pt x="12680" y="8613"/>
                    <a:pt x="11216" y="10803"/>
                    <a:pt x="8966" y="11732"/>
                  </a:cubicBezTo>
                  <a:cubicBezTo>
                    <a:pt x="8224" y="12040"/>
                    <a:pt x="7444" y="12189"/>
                    <a:pt x="6671" y="12189"/>
                  </a:cubicBezTo>
                  <a:cubicBezTo>
                    <a:pt x="5110" y="12189"/>
                    <a:pt x="3575" y="11581"/>
                    <a:pt x="2429" y="10434"/>
                  </a:cubicBezTo>
                  <a:cubicBezTo>
                    <a:pt x="715" y="8720"/>
                    <a:pt x="191" y="6136"/>
                    <a:pt x="1119" y="3886"/>
                  </a:cubicBezTo>
                  <a:cubicBezTo>
                    <a:pt x="2060" y="1648"/>
                    <a:pt x="4239" y="183"/>
                    <a:pt x="6668" y="183"/>
                  </a:cubicBezTo>
                  <a:close/>
                  <a:moveTo>
                    <a:pt x="6675" y="0"/>
                  </a:moveTo>
                  <a:cubicBezTo>
                    <a:pt x="5066" y="0"/>
                    <a:pt x="3485" y="627"/>
                    <a:pt x="2298" y="1814"/>
                  </a:cubicBezTo>
                  <a:cubicBezTo>
                    <a:pt x="524" y="3576"/>
                    <a:pt x="0" y="6243"/>
                    <a:pt x="953" y="8553"/>
                  </a:cubicBezTo>
                  <a:cubicBezTo>
                    <a:pt x="1917" y="10863"/>
                    <a:pt x="4167" y="12375"/>
                    <a:pt x="6668" y="12375"/>
                  </a:cubicBezTo>
                  <a:cubicBezTo>
                    <a:pt x="10085" y="12375"/>
                    <a:pt x="12859" y="9601"/>
                    <a:pt x="12859" y="6184"/>
                  </a:cubicBezTo>
                  <a:cubicBezTo>
                    <a:pt x="12859" y="3684"/>
                    <a:pt x="11359" y="1433"/>
                    <a:pt x="9037" y="469"/>
                  </a:cubicBezTo>
                  <a:cubicBezTo>
                    <a:pt x="8273" y="154"/>
                    <a:pt x="7470" y="0"/>
                    <a:pt x="6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0"/>
            <p:cNvSpPr/>
            <p:nvPr/>
          </p:nvSpPr>
          <p:spPr>
            <a:xfrm>
              <a:off x="3149265" y="2912073"/>
              <a:ext cx="327884" cy="315542"/>
            </a:xfrm>
            <a:custGeom>
              <a:rect b="b" l="l" r="r" t="t"/>
              <a:pathLst>
                <a:path extrusionOk="0" h="9843" w="10228">
                  <a:moveTo>
                    <a:pt x="5299" y="174"/>
                  </a:moveTo>
                  <a:cubicBezTo>
                    <a:pt x="7918" y="186"/>
                    <a:pt x="10037" y="2305"/>
                    <a:pt x="10037" y="4913"/>
                  </a:cubicBezTo>
                  <a:cubicBezTo>
                    <a:pt x="10037" y="6830"/>
                    <a:pt x="8883" y="8556"/>
                    <a:pt x="7120" y="9294"/>
                  </a:cubicBezTo>
                  <a:cubicBezTo>
                    <a:pt x="6531" y="9540"/>
                    <a:pt x="5913" y="9659"/>
                    <a:pt x="5301" y="9659"/>
                  </a:cubicBezTo>
                  <a:cubicBezTo>
                    <a:pt x="4069" y="9659"/>
                    <a:pt x="2860" y="9177"/>
                    <a:pt x="1953" y="8270"/>
                  </a:cubicBezTo>
                  <a:cubicBezTo>
                    <a:pt x="596" y="6913"/>
                    <a:pt x="191" y="4877"/>
                    <a:pt x="929" y="3103"/>
                  </a:cubicBezTo>
                  <a:cubicBezTo>
                    <a:pt x="1655" y="1329"/>
                    <a:pt x="3394" y="174"/>
                    <a:pt x="5299" y="174"/>
                  </a:cubicBezTo>
                  <a:close/>
                  <a:moveTo>
                    <a:pt x="5299" y="0"/>
                  </a:moveTo>
                  <a:cubicBezTo>
                    <a:pt x="4017" y="0"/>
                    <a:pt x="2760" y="498"/>
                    <a:pt x="1822" y="1436"/>
                  </a:cubicBezTo>
                  <a:cubicBezTo>
                    <a:pt x="417" y="2841"/>
                    <a:pt x="0" y="4960"/>
                    <a:pt x="762" y="6806"/>
                  </a:cubicBezTo>
                  <a:cubicBezTo>
                    <a:pt x="1524" y="8640"/>
                    <a:pt x="3310" y="9842"/>
                    <a:pt x="5299" y="9842"/>
                  </a:cubicBezTo>
                  <a:cubicBezTo>
                    <a:pt x="8025" y="9830"/>
                    <a:pt x="10216" y="7639"/>
                    <a:pt x="10228" y="4913"/>
                  </a:cubicBezTo>
                  <a:cubicBezTo>
                    <a:pt x="10228" y="2925"/>
                    <a:pt x="9025" y="1139"/>
                    <a:pt x="7192" y="377"/>
                  </a:cubicBezTo>
                  <a:cubicBezTo>
                    <a:pt x="6579" y="123"/>
                    <a:pt x="5936" y="0"/>
                    <a:pt x="5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0"/>
            <p:cNvSpPr/>
            <p:nvPr/>
          </p:nvSpPr>
          <p:spPr>
            <a:xfrm>
              <a:off x="3162633" y="2952273"/>
              <a:ext cx="273675" cy="234501"/>
            </a:xfrm>
            <a:custGeom>
              <a:rect b="b" l="l" r="r" t="t"/>
              <a:pathLst>
                <a:path extrusionOk="0" h="7315" w="8537">
                  <a:moveTo>
                    <a:pt x="4882" y="194"/>
                  </a:moveTo>
                  <a:cubicBezTo>
                    <a:pt x="6799" y="194"/>
                    <a:pt x="8358" y="1754"/>
                    <a:pt x="8358" y="3659"/>
                  </a:cubicBezTo>
                  <a:cubicBezTo>
                    <a:pt x="8358" y="5752"/>
                    <a:pt x="6648" y="7138"/>
                    <a:pt x="4864" y="7138"/>
                  </a:cubicBezTo>
                  <a:cubicBezTo>
                    <a:pt x="4010" y="7138"/>
                    <a:pt x="3138" y="6821"/>
                    <a:pt x="2429" y="6112"/>
                  </a:cubicBezTo>
                  <a:cubicBezTo>
                    <a:pt x="250" y="3933"/>
                    <a:pt x="1798" y="194"/>
                    <a:pt x="4882" y="194"/>
                  </a:cubicBezTo>
                  <a:close/>
                  <a:moveTo>
                    <a:pt x="4857" y="0"/>
                  </a:moveTo>
                  <a:cubicBezTo>
                    <a:pt x="3960" y="0"/>
                    <a:pt x="3044" y="333"/>
                    <a:pt x="2298" y="1075"/>
                  </a:cubicBezTo>
                  <a:cubicBezTo>
                    <a:pt x="0" y="3385"/>
                    <a:pt x="1631" y="7314"/>
                    <a:pt x="4882" y="7314"/>
                  </a:cubicBezTo>
                  <a:cubicBezTo>
                    <a:pt x="6906" y="7314"/>
                    <a:pt x="8537" y="5683"/>
                    <a:pt x="8537" y="3659"/>
                  </a:cubicBezTo>
                  <a:cubicBezTo>
                    <a:pt x="8537" y="1459"/>
                    <a:pt x="6737" y="0"/>
                    <a:pt x="4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6" name="Google Shape;1736;p40"/>
          <p:cNvGrpSpPr/>
          <p:nvPr/>
        </p:nvGrpSpPr>
        <p:grpSpPr>
          <a:xfrm>
            <a:off x="-9" y="1693952"/>
            <a:ext cx="3445869" cy="3446269"/>
            <a:chOff x="-9" y="1693952"/>
            <a:chExt cx="3445869" cy="3446269"/>
          </a:xfrm>
        </p:grpSpPr>
        <p:sp>
          <p:nvSpPr>
            <p:cNvPr id="1737" name="Google Shape;1737;p40"/>
            <p:cNvSpPr/>
            <p:nvPr/>
          </p:nvSpPr>
          <p:spPr>
            <a:xfrm>
              <a:off x="-9" y="2194746"/>
              <a:ext cx="2945507" cy="2945475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0"/>
            <p:cNvSpPr/>
            <p:nvPr/>
          </p:nvSpPr>
          <p:spPr>
            <a:xfrm>
              <a:off x="-9" y="3176828"/>
              <a:ext cx="1963426" cy="1963394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0"/>
            <p:cNvSpPr/>
            <p:nvPr/>
          </p:nvSpPr>
          <p:spPr>
            <a:xfrm>
              <a:off x="485094" y="1693952"/>
              <a:ext cx="2960767" cy="2960767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0" name="Google Shape;1740;p40"/>
          <p:cNvSpPr/>
          <p:nvPr/>
        </p:nvSpPr>
        <p:spPr>
          <a:xfrm>
            <a:off x="179770" y="684625"/>
            <a:ext cx="129441" cy="129668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40"/>
          <p:cNvSpPr/>
          <p:nvPr/>
        </p:nvSpPr>
        <p:spPr>
          <a:xfrm>
            <a:off x="2591248" y="4839653"/>
            <a:ext cx="192180" cy="192155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40"/>
          <p:cNvSpPr/>
          <p:nvPr/>
        </p:nvSpPr>
        <p:spPr>
          <a:xfrm>
            <a:off x="179000" y="1281282"/>
            <a:ext cx="131003" cy="130988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40"/>
          <p:cNvSpPr/>
          <p:nvPr/>
        </p:nvSpPr>
        <p:spPr>
          <a:xfrm>
            <a:off x="179000" y="1526197"/>
            <a:ext cx="131003" cy="131252"/>
          </a:xfrm>
          <a:custGeom>
            <a:rect b="b" l="l" r="r" t="t"/>
            <a:pathLst>
              <a:path extrusionOk="0" h="5966" w="5954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40"/>
          <p:cNvSpPr txBox="1"/>
          <p:nvPr>
            <p:ph type="title"/>
          </p:nvPr>
        </p:nvSpPr>
        <p:spPr>
          <a:xfrm>
            <a:off x="713225" y="539500"/>
            <a:ext cx="77172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45" name="Google Shape;1745;p40"/>
          <p:cNvSpPr txBox="1"/>
          <p:nvPr>
            <p:ph idx="1" type="subTitle"/>
          </p:nvPr>
        </p:nvSpPr>
        <p:spPr>
          <a:xfrm>
            <a:off x="6603525" y="4046025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46" name="Google Shape;1746;p40"/>
          <p:cNvSpPr txBox="1"/>
          <p:nvPr>
            <p:ph idx="2" type="subTitle"/>
          </p:nvPr>
        </p:nvSpPr>
        <p:spPr>
          <a:xfrm>
            <a:off x="6603525" y="3709725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47" name="Google Shape;1747;p40"/>
          <p:cNvSpPr txBox="1"/>
          <p:nvPr>
            <p:ph idx="3" type="subTitle"/>
          </p:nvPr>
        </p:nvSpPr>
        <p:spPr>
          <a:xfrm>
            <a:off x="4661575" y="4046026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48" name="Google Shape;1748;p40"/>
          <p:cNvSpPr txBox="1"/>
          <p:nvPr>
            <p:ph idx="4" type="subTitle"/>
          </p:nvPr>
        </p:nvSpPr>
        <p:spPr>
          <a:xfrm>
            <a:off x="4661575" y="3709725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49" name="Google Shape;1749;p40"/>
          <p:cNvSpPr txBox="1"/>
          <p:nvPr>
            <p:ph idx="5" type="subTitle"/>
          </p:nvPr>
        </p:nvSpPr>
        <p:spPr>
          <a:xfrm>
            <a:off x="6603525" y="2444099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50" name="Google Shape;1750;p40"/>
          <p:cNvSpPr txBox="1"/>
          <p:nvPr>
            <p:ph idx="6" type="subTitle"/>
          </p:nvPr>
        </p:nvSpPr>
        <p:spPr>
          <a:xfrm>
            <a:off x="6603525" y="2107800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51" name="Google Shape;1751;p40"/>
          <p:cNvSpPr txBox="1"/>
          <p:nvPr>
            <p:ph idx="7" type="subTitle"/>
          </p:nvPr>
        </p:nvSpPr>
        <p:spPr>
          <a:xfrm>
            <a:off x="4661575" y="2444099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52" name="Google Shape;1752;p40"/>
          <p:cNvSpPr txBox="1"/>
          <p:nvPr>
            <p:ph idx="8" type="subTitle"/>
          </p:nvPr>
        </p:nvSpPr>
        <p:spPr>
          <a:xfrm>
            <a:off x="4661575" y="2107800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5"/>
          <p:cNvGrpSpPr/>
          <p:nvPr/>
        </p:nvGrpSpPr>
        <p:grpSpPr>
          <a:xfrm>
            <a:off x="7348587" y="988870"/>
            <a:ext cx="1842655" cy="1842623"/>
            <a:chOff x="7132212" y="1057145"/>
            <a:chExt cx="1842655" cy="1842623"/>
          </a:xfrm>
        </p:grpSpPr>
        <p:sp>
          <p:nvSpPr>
            <p:cNvPr id="229" name="Google Shape;229;p5"/>
            <p:cNvSpPr/>
            <p:nvPr/>
          </p:nvSpPr>
          <p:spPr>
            <a:xfrm>
              <a:off x="7132212" y="1057145"/>
              <a:ext cx="1842655" cy="1842623"/>
            </a:xfrm>
            <a:custGeom>
              <a:rect b="b" l="l" r="r" t="t"/>
              <a:pathLst>
                <a:path extrusionOk="0" h="57555" w="57556">
                  <a:moveTo>
                    <a:pt x="28778" y="250"/>
                  </a:moveTo>
                  <a:cubicBezTo>
                    <a:pt x="44506" y="250"/>
                    <a:pt x="57318" y="13050"/>
                    <a:pt x="57318" y="28778"/>
                  </a:cubicBezTo>
                  <a:cubicBezTo>
                    <a:pt x="57318" y="44506"/>
                    <a:pt x="44518" y="57305"/>
                    <a:pt x="28778" y="57305"/>
                  </a:cubicBezTo>
                  <a:cubicBezTo>
                    <a:pt x="13050" y="57305"/>
                    <a:pt x="251" y="44506"/>
                    <a:pt x="251" y="28778"/>
                  </a:cubicBezTo>
                  <a:cubicBezTo>
                    <a:pt x="251" y="13050"/>
                    <a:pt x="13050" y="250"/>
                    <a:pt x="28778" y="250"/>
                  </a:cubicBezTo>
                  <a:close/>
                  <a:moveTo>
                    <a:pt x="28778" y="0"/>
                  </a:moveTo>
                  <a:cubicBezTo>
                    <a:pt x="12907" y="0"/>
                    <a:pt x="1" y="12907"/>
                    <a:pt x="1" y="28778"/>
                  </a:cubicBezTo>
                  <a:cubicBezTo>
                    <a:pt x="1" y="44649"/>
                    <a:pt x="12907" y="57555"/>
                    <a:pt x="28778" y="57555"/>
                  </a:cubicBezTo>
                  <a:cubicBezTo>
                    <a:pt x="44649" y="57555"/>
                    <a:pt x="57556" y="44649"/>
                    <a:pt x="57556" y="28778"/>
                  </a:cubicBezTo>
                  <a:cubicBezTo>
                    <a:pt x="57556" y="12907"/>
                    <a:pt x="44649" y="0"/>
                    <a:pt x="28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7186733" y="1111633"/>
              <a:ext cx="1733644" cy="1733644"/>
            </a:xfrm>
            <a:custGeom>
              <a:rect b="b" l="l" r="r" t="t"/>
              <a:pathLst>
                <a:path extrusionOk="0" h="54151" w="54151">
                  <a:moveTo>
                    <a:pt x="27075" y="251"/>
                  </a:moveTo>
                  <a:cubicBezTo>
                    <a:pt x="41875" y="251"/>
                    <a:pt x="53900" y="12288"/>
                    <a:pt x="53900" y="27076"/>
                  </a:cubicBezTo>
                  <a:cubicBezTo>
                    <a:pt x="53900" y="41863"/>
                    <a:pt x="41875" y="53900"/>
                    <a:pt x="27075" y="53900"/>
                  </a:cubicBezTo>
                  <a:cubicBezTo>
                    <a:pt x="12288" y="53900"/>
                    <a:pt x="250" y="41875"/>
                    <a:pt x="250" y="27076"/>
                  </a:cubicBezTo>
                  <a:cubicBezTo>
                    <a:pt x="250" y="12276"/>
                    <a:pt x="12288" y="251"/>
                    <a:pt x="27075" y="251"/>
                  </a:cubicBezTo>
                  <a:close/>
                  <a:moveTo>
                    <a:pt x="27075" y="1"/>
                  </a:moveTo>
                  <a:cubicBezTo>
                    <a:pt x="12145" y="1"/>
                    <a:pt x="0" y="12145"/>
                    <a:pt x="0" y="27076"/>
                  </a:cubicBezTo>
                  <a:cubicBezTo>
                    <a:pt x="0" y="42006"/>
                    <a:pt x="12145" y="54150"/>
                    <a:pt x="27075" y="54150"/>
                  </a:cubicBezTo>
                  <a:cubicBezTo>
                    <a:pt x="42006" y="54150"/>
                    <a:pt x="54150" y="42006"/>
                    <a:pt x="54150" y="27076"/>
                  </a:cubicBezTo>
                  <a:cubicBezTo>
                    <a:pt x="54150" y="12145"/>
                    <a:pt x="42006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7241253" y="1166153"/>
              <a:ext cx="1624601" cy="1624601"/>
            </a:xfrm>
            <a:custGeom>
              <a:rect b="b" l="l" r="r" t="t"/>
              <a:pathLst>
                <a:path extrusionOk="0" h="50745" w="50745">
                  <a:moveTo>
                    <a:pt x="25372" y="250"/>
                  </a:moveTo>
                  <a:cubicBezTo>
                    <a:pt x="39231" y="250"/>
                    <a:pt x="50494" y="11526"/>
                    <a:pt x="50494" y="25373"/>
                  </a:cubicBezTo>
                  <a:cubicBezTo>
                    <a:pt x="50494" y="39231"/>
                    <a:pt x="39231" y="50495"/>
                    <a:pt x="25372" y="50495"/>
                  </a:cubicBezTo>
                  <a:cubicBezTo>
                    <a:pt x="11525" y="50495"/>
                    <a:pt x="250" y="39231"/>
                    <a:pt x="250" y="25373"/>
                  </a:cubicBezTo>
                  <a:cubicBezTo>
                    <a:pt x="250" y="11526"/>
                    <a:pt x="11525" y="250"/>
                    <a:pt x="25372" y="250"/>
                  </a:cubicBezTo>
                  <a:close/>
                  <a:moveTo>
                    <a:pt x="25372" y="0"/>
                  </a:moveTo>
                  <a:cubicBezTo>
                    <a:pt x="11382" y="0"/>
                    <a:pt x="0" y="11383"/>
                    <a:pt x="0" y="25373"/>
                  </a:cubicBezTo>
                  <a:cubicBezTo>
                    <a:pt x="0" y="39362"/>
                    <a:pt x="11382" y="50745"/>
                    <a:pt x="25372" y="50745"/>
                  </a:cubicBezTo>
                  <a:cubicBezTo>
                    <a:pt x="39362" y="50745"/>
                    <a:pt x="50744" y="39362"/>
                    <a:pt x="50744" y="25373"/>
                  </a:cubicBezTo>
                  <a:cubicBezTo>
                    <a:pt x="50744" y="11383"/>
                    <a:pt x="39362" y="0"/>
                    <a:pt x="25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7295742" y="1220673"/>
              <a:ext cx="1515590" cy="1515590"/>
            </a:xfrm>
            <a:custGeom>
              <a:rect b="b" l="l" r="r" t="t"/>
              <a:pathLst>
                <a:path extrusionOk="0" h="47340" w="47340">
                  <a:moveTo>
                    <a:pt x="23670" y="250"/>
                  </a:moveTo>
                  <a:cubicBezTo>
                    <a:pt x="36589" y="250"/>
                    <a:pt x="47090" y="10751"/>
                    <a:pt x="47090" y="23670"/>
                  </a:cubicBezTo>
                  <a:cubicBezTo>
                    <a:pt x="47090" y="36588"/>
                    <a:pt x="36589" y="47089"/>
                    <a:pt x="23670" y="47089"/>
                  </a:cubicBezTo>
                  <a:cubicBezTo>
                    <a:pt x="10764" y="47089"/>
                    <a:pt x="251" y="36588"/>
                    <a:pt x="251" y="23670"/>
                  </a:cubicBezTo>
                  <a:cubicBezTo>
                    <a:pt x="251" y="10751"/>
                    <a:pt x="10764" y="250"/>
                    <a:pt x="23670" y="250"/>
                  </a:cubicBezTo>
                  <a:close/>
                  <a:moveTo>
                    <a:pt x="23670" y="0"/>
                  </a:moveTo>
                  <a:cubicBezTo>
                    <a:pt x="10621" y="0"/>
                    <a:pt x="1" y="10620"/>
                    <a:pt x="1" y="23670"/>
                  </a:cubicBezTo>
                  <a:cubicBezTo>
                    <a:pt x="1" y="36719"/>
                    <a:pt x="10621" y="47339"/>
                    <a:pt x="23670" y="47339"/>
                  </a:cubicBezTo>
                  <a:cubicBezTo>
                    <a:pt x="36720" y="47339"/>
                    <a:pt x="47340" y="36719"/>
                    <a:pt x="47340" y="23670"/>
                  </a:cubicBezTo>
                  <a:cubicBezTo>
                    <a:pt x="47340" y="10620"/>
                    <a:pt x="36720" y="0"/>
                    <a:pt x="23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7350646" y="1275546"/>
              <a:ext cx="1406195" cy="1405811"/>
            </a:xfrm>
            <a:custGeom>
              <a:rect b="b" l="l" r="r" t="t"/>
              <a:pathLst>
                <a:path extrusionOk="0" h="43911" w="43923">
                  <a:moveTo>
                    <a:pt x="21955" y="239"/>
                  </a:moveTo>
                  <a:cubicBezTo>
                    <a:pt x="33933" y="239"/>
                    <a:pt x="43672" y="9978"/>
                    <a:pt x="43672" y="21956"/>
                  </a:cubicBezTo>
                  <a:cubicBezTo>
                    <a:pt x="43672" y="33933"/>
                    <a:pt x="33933" y="43673"/>
                    <a:pt x="21955" y="43673"/>
                  </a:cubicBezTo>
                  <a:cubicBezTo>
                    <a:pt x="9989" y="43673"/>
                    <a:pt x="238" y="33933"/>
                    <a:pt x="238" y="21956"/>
                  </a:cubicBezTo>
                  <a:cubicBezTo>
                    <a:pt x="238" y="9978"/>
                    <a:pt x="9978" y="239"/>
                    <a:pt x="21955" y="239"/>
                  </a:cubicBezTo>
                  <a:close/>
                  <a:moveTo>
                    <a:pt x="21955" y="1"/>
                  </a:moveTo>
                  <a:cubicBezTo>
                    <a:pt x="9847" y="1"/>
                    <a:pt x="0" y="9847"/>
                    <a:pt x="0" y="21956"/>
                  </a:cubicBezTo>
                  <a:cubicBezTo>
                    <a:pt x="0" y="34064"/>
                    <a:pt x="9847" y="43911"/>
                    <a:pt x="21955" y="43911"/>
                  </a:cubicBezTo>
                  <a:cubicBezTo>
                    <a:pt x="34064" y="43911"/>
                    <a:pt x="43922" y="34064"/>
                    <a:pt x="43922" y="21956"/>
                  </a:cubicBezTo>
                  <a:cubicBezTo>
                    <a:pt x="43922" y="9847"/>
                    <a:pt x="34064" y="1"/>
                    <a:pt x="21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7405135" y="1330066"/>
              <a:ext cx="1296800" cy="1296800"/>
            </a:xfrm>
            <a:custGeom>
              <a:rect b="b" l="l" r="r" t="t"/>
              <a:pathLst>
                <a:path extrusionOk="0" h="40506" w="40506">
                  <a:moveTo>
                    <a:pt x="20253" y="238"/>
                  </a:moveTo>
                  <a:cubicBezTo>
                    <a:pt x="31290" y="238"/>
                    <a:pt x="40268" y="9216"/>
                    <a:pt x="40268" y="20253"/>
                  </a:cubicBezTo>
                  <a:cubicBezTo>
                    <a:pt x="40268" y="31290"/>
                    <a:pt x="31290" y="40267"/>
                    <a:pt x="20253" y="40267"/>
                  </a:cubicBezTo>
                  <a:cubicBezTo>
                    <a:pt x="9216" y="40267"/>
                    <a:pt x="251" y="31290"/>
                    <a:pt x="251" y="20253"/>
                  </a:cubicBezTo>
                  <a:cubicBezTo>
                    <a:pt x="251" y="9216"/>
                    <a:pt x="9216" y="238"/>
                    <a:pt x="20253" y="238"/>
                  </a:cubicBezTo>
                  <a:close/>
                  <a:moveTo>
                    <a:pt x="20253" y="0"/>
                  </a:moveTo>
                  <a:cubicBezTo>
                    <a:pt x="9085" y="0"/>
                    <a:pt x="1" y="9085"/>
                    <a:pt x="1" y="20253"/>
                  </a:cubicBezTo>
                  <a:cubicBezTo>
                    <a:pt x="1" y="31421"/>
                    <a:pt x="9085" y="40505"/>
                    <a:pt x="20253" y="40505"/>
                  </a:cubicBezTo>
                  <a:cubicBezTo>
                    <a:pt x="31421" y="40505"/>
                    <a:pt x="40506" y="31421"/>
                    <a:pt x="40506" y="20253"/>
                  </a:cubicBezTo>
                  <a:cubicBezTo>
                    <a:pt x="40506" y="9085"/>
                    <a:pt x="31421" y="0"/>
                    <a:pt x="20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7412754" y="1384522"/>
              <a:ext cx="1234690" cy="1187821"/>
            </a:xfrm>
            <a:custGeom>
              <a:rect b="b" l="l" r="r" t="t"/>
              <a:pathLst>
                <a:path extrusionOk="0" h="37102" w="38566">
                  <a:moveTo>
                    <a:pt x="20015" y="252"/>
                  </a:moveTo>
                  <a:cubicBezTo>
                    <a:pt x="30124" y="264"/>
                    <a:pt x="38315" y="8443"/>
                    <a:pt x="38327" y="18552"/>
                  </a:cubicBezTo>
                  <a:cubicBezTo>
                    <a:pt x="38327" y="25957"/>
                    <a:pt x="33862" y="32625"/>
                    <a:pt x="27016" y="35458"/>
                  </a:cubicBezTo>
                  <a:cubicBezTo>
                    <a:pt x="24751" y="36398"/>
                    <a:pt x="22372" y="36854"/>
                    <a:pt x="20013" y="36854"/>
                  </a:cubicBezTo>
                  <a:cubicBezTo>
                    <a:pt x="15254" y="36854"/>
                    <a:pt x="10576" y="34996"/>
                    <a:pt x="7073" y="31494"/>
                  </a:cubicBezTo>
                  <a:cubicBezTo>
                    <a:pt x="1834" y="26255"/>
                    <a:pt x="275" y="18385"/>
                    <a:pt x="3108" y="11551"/>
                  </a:cubicBezTo>
                  <a:cubicBezTo>
                    <a:pt x="5942" y="4705"/>
                    <a:pt x="12610" y="252"/>
                    <a:pt x="20015" y="252"/>
                  </a:cubicBezTo>
                  <a:close/>
                  <a:moveTo>
                    <a:pt x="20014" y="1"/>
                  </a:moveTo>
                  <a:cubicBezTo>
                    <a:pt x="15189" y="1"/>
                    <a:pt x="10446" y="1888"/>
                    <a:pt x="6895" y="5431"/>
                  </a:cubicBezTo>
                  <a:cubicBezTo>
                    <a:pt x="1596" y="10741"/>
                    <a:pt x="1" y="18718"/>
                    <a:pt x="2882" y="25648"/>
                  </a:cubicBezTo>
                  <a:cubicBezTo>
                    <a:pt x="5752" y="32577"/>
                    <a:pt x="12514" y="37102"/>
                    <a:pt x="20015" y="37102"/>
                  </a:cubicBezTo>
                  <a:cubicBezTo>
                    <a:pt x="30255" y="37090"/>
                    <a:pt x="38553" y="28791"/>
                    <a:pt x="38565" y="18552"/>
                  </a:cubicBezTo>
                  <a:cubicBezTo>
                    <a:pt x="38565" y="11051"/>
                    <a:pt x="34053" y="4288"/>
                    <a:pt x="27111" y="1419"/>
                  </a:cubicBezTo>
                  <a:cubicBezTo>
                    <a:pt x="24816" y="464"/>
                    <a:pt x="22405" y="1"/>
                    <a:pt x="20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7471853" y="1439170"/>
              <a:ext cx="1121069" cy="1078649"/>
            </a:xfrm>
            <a:custGeom>
              <a:rect b="b" l="l" r="r" t="t"/>
              <a:pathLst>
                <a:path extrusionOk="0" h="33692" w="35017">
                  <a:moveTo>
                    <a:pt x="18169" y="247"/>
                  </a:moveTo>
                  <a:cubicBezTo>
                    <a:pt x="27337" y="259"/>
                    <a:pt x="34755" y="7677"/>
                    <a:pt x="34767" y="16845"/>
                  </a:cubicBezTo>
                  <a:cubicBezTo>
                    <a:pt x="34767" y="23560"/>
                    <a:pt x="30718" y="29608"/>
                    <a:pt x="24527" y="32180"/>
                  </a:cubicBezTo>
                  <a:cubicBezTo>
                    <a:pt x="22471" y="33032"/>
                    <a:pt x="20312" y="33446"/>
                    <a:pt x="18171" y="33446"/>
                  </a:cubicBezTo>
                  <a:cubicBezTo>
                    <a:pt x="13852" y="33446"/>
                    <a:pt x="9606" y="31760"/>
                    <a:pt x="6430" y="28584"/>
                  </a:cubicBezTo>
                  <a:cubicBezTo>
                    <a:pt x="1679" y="23834"/>
                    <a:pt x="262" y="16690"/>
                    <a:pt x="2834" y="10487"/>
                  </a:cubicBezTo>
                  <a:cubicBezTo>
                    <a:pt x="5406" y="4284"/>
                    <a:pt x="11454" y="247"/>
                    <a:pt x="18169" y="247"/>
                  </a:cubicBezTo>
                  <a:close/>
                  <a:moveTo>
                    <a:pt x="18173" y="0"/>
                  </a:moveTo>
                  <a:cubicBezTo>
                    <a:pt x="13790" y="0"/>
                    <a:pt x="9481" y="1713"/>
                    <a:pt x="6263" y="4938"/>
                  </a:cubicBezTo>
                  <a:cubicBezTo>
                    <a:pt x="1441" y="9749"/>
                    <a:pt x="0" y="16999"/>
                    <a:pt x="2608" y="23298"/>
                  </a:cubicBezTo>
                  <a:cubicBezTo>
                    <a:pt x="5215" y="29584"/>
                    <a:pt x="11359" y="33692"/>
                    <a:pt x="18169" y="33692"/>
                  </a:cubicBezTo>
                  <a:cubicBezTo>
                    <a:pt x="27468" y="33680"/>
                    <a:pt x="35005" y="26143"/>
                    <a:pt x="35017" y="16845"/>
                  </a:cubicBezTo>
                  <a:cubicBezTo>
                    <a:pt x="35017" y="10034"/>
                    <a:pt x="30909" y="3891"/>
                    <a:pt x="24611" y="1283"/>
                  </a:cubicBezTo>
                  <a:cubicBezTo>
                    <a:pt x="22529" y="420"/>
                    <a:pt x="20342" y="0"/>
                    <a:pt x="18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7530535" y="1493626"/>
              <a:ext cx="1007864" cy="969702"/>
            </a:xfrm>
            <a:custGeom>
              <a:rect b="b" l="l" r="r" t="t"/>
              <a:pathLst>
                <a:path extrusionOk="0" h="30289" w="31481">
                  <a:moveTo>
                    <a:pt x="16336" y="249"/>
                  </a:moveTo>
                  <a:cubicBezTo>
                    <a:pt x="24563" y="261"/>
                    <a:pt x="31219" y="6916"/>
                    <a:pt x="31231" y="15144"/>
                  </a:cubicBezTo>
                  <a:cubicBezTo>
                    <a:pt x="31231" y="21168"/>
                    <a:pt x="27600" y="26597"/>
                    <a:pt x="22039" y="28907"/>
                  </a:cubicBezTo>
                  <a:cubicBezTo>
                    <a:pt x="20196" y="29667"/>
                    <a:pt x="18262" y="30037"/>
                    <a:pt x="16344" y="30037"/>
                  </a:cubicBezTo>
                  <a:cubicBezTo>
                    <a:pt x="12465" y="30037"/>
                    <a:pt x="8656" y="28525"/>
                    <a:pt x="5811" y="25681"/>
                  </a:cubicBezTo>
                  <a:cubicBezTo>
                    <a:pt x="1549" y="21418"/>
                    <a:pt x="275" y="15013"/>
                    <a:pt x="2573" y="9441"/>
                  </a:cubicBezTo>
                  <a:cubicBezTo>
                    <a:pt x="4882" y="3880"/>
                    <a:pt x="10312" y="249"/>
                    <a:pt x="16336" y="249"/>
                  </a:cubicBezTo>
                  <a:close/>
                  <a:moveTo>
                    <a:pt x="16347" y="0"/>
                  </a:moveTo>
                  <a:cubicBezTo>
                    <a:pt x="12406" y="0"/>
                    <a:pt x="8532" y="1541"/>
                    <a:pt x="5633" y="4440"/>
                  </a:cubicBezTo>
                  <a:cubicBezTo>
                    <a:pt x="1299" y="8774"/>
                    <a:pt x="1" y="15275"/>
                    <a:pt x="2346" y="20942"/>
                  </a:cubicBezTo>
                  <a:cubicBezTo>
                    <a:pt x="4692" y="26597"/>
                    <a:pt x="10216" y="30288"/>
                    <a:pt x="16336" y="30288"/>
                  </a:cubicBezTo>
                  <a:cubicBezTo>
                    <a:pt x="24694" y="30276"/>
                    <a:pt x="31469" y="23502"/>
                    <a:pt x="31481" y="15144"/>
                  </a:cubicBezTo>
                  <a:cubicBezTo>
                    <a:pt x="31481" y="9024"/>
                    <a:pt x="27790" y="3499"/>
                    <a:pt x="22135" y="1154"/>
                  </a:cubicBezTo>
                  <a:cubicBezTo>
                    <a:pt x="20262" y="377"/>
                    <a:pt x="18296" y="0"/>
                    <a:pt x="16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7589634" y="1548243"/>
              <a:ext cx="894275" cy="860563"/>
            </a:xfrm>
            <a:custGeom>
              <a:rect b="b" l="l" r="r" t="t"/>
              <a:pathLst>
                <a:path extrusionOk="0" h="26880" w="27933">
                  <a:moveTo>
                    <a:pt x="14490" y="246"/>
                  </a:moveTo>
                  <a:cubicBezTo>
                    <a:pt x="21777" y="257"/>
                    <a:pt x="27670" y="6151"/>
                    <a:pt x="27682" y="13438"/>
                  </a:cubicBezTo>
                  <a:cubicBezTo>
                    <a:pt x="27682" y="18772"/>
                    <a:pt x="24468" y="23582"/>
                    <a:pt x="19539" y="25630"/>
                  </a:cubicBezTo>
                  <a:cubicBezTo>
                    <a:pt x="17910" y="26302"/>
                    <a:pt x="16200" y="26629"/>
                    <a:pt x="14505" y="26629"/>
                  </a:cubicBezTo>
                  <a:cubicBezTo>
                    <a:pt x="11070" y="26629"/>
                    <a:pt x="7695" y="25287"/>
                    <a:pt x="5168" y="22760"/>
                  </a:cubicBezTo>
                  <a:cubicBezTo>
                    <a:pt x="1393" y="18986"/>
                    <a:pt x="262" y="13319"/>
                    <a:pt x="2310" y="8389"/>
                  </a:cubicBezTo>
                  <a:cubicBezTo>
                    <a:pt x="4346" y="3460"/>
                    <a:pt x="9156" y="246"/>
                    <a:pt x="14490" y="246"/>
                  </a:cubicBezTo>
                  <a:close/>
                  <a:moveTo>
                    <a:pt x="14496" y="0"/>
                  </a:moveTo>
                  <a:cubicBezTo>
                    <a:pt x="10998" y="0"/>
                    <a:pt x="7562" y="1363"/>
                    <a:pt x="4989" y="3936"/>
                  </a:cubicBezTo>
                  <a:cubicBezTo>
                    <a:pt x="1143" y="7782"/>
                    <a:pt x="0" y="13557"/>
                    <a:pt x="2072" y="18581"/>
                  </a:cubicBezTo>
                  <a:cubicBezTo>
                    <a:pt x="4156" y="23606"/>
                    <a:pt x="9061" y="26880"/>
                    <a:pt x="14490" y="26880"/>
                  </a:cubicBezTo>
                  <a:cubicBezTo>
                    <a:pt x="21908" y="26868"/>
                    <a:pt x="27921" y="20855"/>
                    <a:pt x="27932" y="13438"/>
                  </a:cubicBezTo>
                  <a:cubicBezTo>
                    <a:pt x="27932" y="8008"/>
                    <a:pt x="24658" y="3103"/>
                    <a:pt x="19634" y="1019"/>
                  </a:cubicBezTo>
                  <a:cubicBezTo>
                    <a:pt x="17971" y="334"/>
                    <a:pt x="16226" y="0"/>
                    <a:pt x="14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7648317" y="1602795"/>
              <a:ext cx="780686" cy="751136"/>
            </a:xfrm>
            <a:custGeom>
              <a:rect b="b" l="l" r="r" t="t"/>
              <a:pathLst>
                <a:path extrusionOk="0" h="23462" w="24385">
                  <a:moveTo>
                    <a:pt x="12657" y="244"/>
                  </a:moveTo>
                  <a:cubicBezTo>
                    <a:pt x="19003" y="256"/>
                    <a:pt x="24135" y="5400"/>
                    <a:pt x="24147" y="11734"/>
                  </a:cubicBezTo>
                  <a:cubicBezTo>
                    <a:pt x="24147" y="16377"/>
                    <a:pt x="21349" y="20568"/>
                    <a:pt x="17051" y="22342"/>
                  </a:cubicBezTo>
                  <a:cubicBezTo>
                    <a:pt x="15631" y="22934"/>
                    <a:pt x="14139" y="23221"/>
                    <a:pt x="12659" y="23221"/>
                  </a:cubicBezTo>
                  <a:cubicBezTo>
                    <a:pt x="9672" y="23221"/>
                    <a:pt x="6735" y="22051"/>
                    <a:pt x="4537" y="19854"/>
                  </a:cubicBezTo>
                  <a:cubicBezTo>
                    <a:pt x="1251" y="16568"/>
                    <a:pt x="275" y="11626"/>
                    <a:pt x="2049" y="7340"/>
                  </a:cubicBezTo>
                  <a:cubicBezTo>
                    <a:pt x="3823" y="3042"/>
                    <a:pt x="8014" y="244"/>
                    <a:pt x="12657" y="244"/>
                  </a:cubicBezTo>
                  <a:close/>
                  <a:moveTo>
                    <a:pt x="12650" y="1"/>
                  </a:moveTo>
                  <a:cubicBezTo>
                    <a:pt x="9600" y="1"/>
                    <a:pt x="6602" y="1192"/>
                    <a:pt x="4359" y="3435"/>
                  </a:cubicBezTo>
                  <a:cubicBezTo>
                    <a:pt x="1013" y="6793"/>
                    <a:pt x="1" y="11841"/>
                    <a:pt x="1823" y="16222"/>
                  </a:cubicBezTo>
                  <a:cubicBezTo>
                    <a:pt x="3632" y="20604"/>
                    <a:pt x="7919" y="23461"/>
                    <a:pt x="12657" y="23461"/>
                  </a:cubicBezTo>
                  <a:cubicBezTo>
                    <a:pt x="19134" y="23461"/>
                    <a:pt x="24385" y="18211"/>
                    <a:pt x="24385" y="11734"/>
                  </a:cubicBezTo>
                  <a:cubicBezTo>
                    <a:pt x="24385" y="6983"/>
                    <a:pt x="21527" y="2709"/>
                    <a:pt x="17146" y="899"/>
                  </a:cubicBezTo>
                  <a:cubicBezTo>
                    <a:pt x="15692" y="294"/>
                    <a:pt x="14165" y="1"/>
                    <a:pt x="1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7707415" y="1657507"/>
              <a:ext cx="667097" cy="641901"/>
            </a:xfrm>
            <a:custGeom>
              <a:rect b="b" l="l" r="r" t="t"/>
              <a:pathLst>
                <a:path extrusionOk="0" h="20050" w="20837">
                  <a:moveTo>
                    <a:pt x="10782" y="250"/>
                  </a:moveTo>
                  <a:cubicBezTo>
                    <a:pt x="10792" y="250"/>
                    <a:pt x="10801" y="250"/>
                    <a:pt x="10811" y="250"/>
                  </a:cubicBezTo>
                  <a:cubicBezTo>
                    <a:pt x="16217" y="250"/>
                    <a:pt x="20586" y="4631"/>
                    <a:pt x="20598" y="10025"/>
                  </a:cubicBezTo>
                  <a:cubicBezTo>
                    <a:pt x="20598" y="13977"/>
                    <a:pt x="18205" y="17549"/>
                    <a:pt x="14550" y="19061"/>
                  </a:cubicBezTo>
                  <a:cubicBezTo>
                    <a:pt x="13339" y="19562"/>
                    <a:pt x="12068" y="19806"/>
                    <a:pt x="10808" y="19806"/>
                  </a:cubicBezTo>
                  <a:cubicBezTo>
                    <a:pt x="8264" y="19806"/>
                    <a:pt x="5765" y="18813"/>
                    <a:pt x="3894" y="16942"/>
                  </a:cubicBezTo>
                  <a:cubicBezTo>
                    <a:pt x="1096" y="14144"/>
                    <a:pt x="262" y="9941"/>
                    <a:pt x="1774" y="6286"/>
                  </a:cubicBezTo>
                  <a:cubicBezTo>
                    <a:pt x="3283" y="2640"/>
                    <a:pt x="6841" y="250"/>
                    <a:pt x="10782" y="250"/>
                  </a:cubicBezTo>
                  <a:close/>
                  <a:moveTo>
                    <a:pt x="10819" y="1"/>
                  </a:moveTo>
                  <a:cubicBezTo>
                    <a:pt x="8208" y="1"/>
                    <a:pt x="5640" y="1020"/>
                    <a:pt x="3727" y="2940"/>
                  </a:cubicBezTo>
                  <a:cubicBezTo>
                    <a:pt x="858" y="5798"/>
                    <a:pt x="0" y="10120"/>
                    <a:pt x="1548" y="13858"/>
                  </a:cubicBezTo>
                  <a:cubicBezTo>
                    <a:pt x="3096" y="17609"/>
                    <a:pt x="6751" y="20050"/>
                    <a:pt x="10811" y="20050"/>
                  </a:cubicBezTo>
                  <a:cubicBezTo>
                    <a:pt x="16348" y="20050"/>
                    <a:pt x="20836" y="15561"/>
                    <a:pt x="20836" y="10025"/>
                  </a:cubicBezTo>
                  <a:cubicBezTo>
                    <a:pt x="20836" y="5965"/>
                    <a:pt x="18396" y="2309"/>
                    <a:pt x="14645" y="762"/>
                  </a:cubicBezTo>
                  <a:cubicBezTo>
                    <a:pt x="13409" y="250"/>
                    <a:pt x="12108" y="1"/>
                    <a:pt x="10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7766098" y="1711963"/>
              <a:ext cx="553892" cy="532954"/>
            </a:xfrm>
            <a:custGeom>
              <a:rect b="b" l="l" r="r" t="t"/>
              <a:pathLst>
                <a:path extrusionOk="0" h="16647" w="17301">
                  <a:moveTo>
                    <a:pt x="8978" y="251"/>
                  </a:moveTo>
                  <a:cubicBezTo>
                    <a:pt x="13443" y="251"/>
                    <a:pt x="17051" y="3871"/>
                    <a:pt x="17051" y="8324"/>
                  </a:cubicBezTo>
                  <a:cubicBezTo>
                    <a:pt x="17051" y="11586"/>
                    <a:pt x="15086" y="14539"/>
                    <a:pt x="12074" y="15789"/>
                  </a:cubicBezTo>
                  <a:cubicBezTo>
                    <a:pt x="11072" y="16203"/>
                    <a:pt x="10021" y="16404"/>
                    <a:pt x="8979" y="16404"/>
                  </a:cubicBezTo>
                  <a:cubicBezTo>
                    <a:pt x="6875" y="16404"/>
                    <a:pt x="4808" y="15583"/>
                    <a:pt x="3263" y="14039"/>
                  </a:cubicBezTo>
                  <a:cubicBezTo>
                    <a:pt x="953" y="11729"/>
                    <a:pt x="263" y="8252"/>
                    <a:pt x="1513" y="5228"/>
                  </a:cubicBezTo>
                  <a:cubicBezTo>
                    <a:pt x="2763" y="2216"/>
                    <a:pt x="5716" y="251"/>
                    <a:pt x="8978" y="251"/>
                  </a:cubicBezTo>
                  <a:close/>
                  <a:moveTo>
                    <a:pt x="8987" y="1"/>
                  </a:moveTo>
                  <a:cubicBezTo>
                    <a:pt x="6819" y="1"/>
                    <a:pt x="4691" y="848"/>
                    <a:pt x="3097" y="2442"/>
                  </a:cubicBezTo>
                  <a:cubicBezTo>
                    <a:pt x="715" y="4823"/>
                    <a:pt x="1" y="8395"/>
                    <a:pt x="1287" y="11514"/>
                  </a:cubicBezTo>
                  <a:cubicBezTo>
                    <a:pt x="2573" y="14622"/>
                    <a:pt x="5609" y="16646"/>
                    <a:pt x="8978" y="16646"/>
                  </a:cubicBezTo>
                  <a:cubicBezTo>
                    <a:pt x="13574" y="16646"/>
                    <a:pt x="17301" y="12919"/>
                    <a:pt x="17301" y="8324"/>
                  </a:cubicBezTo>
                  <a:cubicBezTo>
                    <a:pt x="17301" y="4954"/>
                    <a:pt x="15277" y="1918"/>
                    <a:pt x="12169" y="632"/>
                  </a:cubicBezTo>
                  <a:cubicBezTo>
                    <a:pt x="11138" y="207"/>
                    <a:pt x="10058" y="1"/>
                    <a:pt x="8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7825196" y="1766707"/>
              <a:ext cx="440302" cy="423687"/>
            </a:xfrm>
            <a:custGeom>
              <a:rect b="b" l="l" r="r" t="t"/>
              <a:pathLst>
                <a:path extrusionOk="0" h="13234" w="13753">
                  <a:moveTo>
                    <a:pt x="7132" y="244"/>
                  </a:moveTo>
                  <a:cubicBezTo>
                    <a:pt x="10657" y="244"/>
                    <a:pt x="13502" y="3101"/>
                    <a:pt x="13502" y="6614"/>
                  </a:cubicBezTo>
                  <a:cubicBezTo>
                    <a:pt x="13502" y="9185"/>
                    <a:pt x="11954" y="11519"/>
                    <a:pt x="9573" y="12495"/>
                  </a:cubicBezTo>
                  <a:cubicBezTo>
                    <a:pt x="8785" y="12822"/>
                    <a:pt x="7957" y="12981"/>
                    <a:pt x="7137" y="12981"/>
                  </a:cubicBezTo>
                  <a:cubicBezTo>
                    <a:pt x="5479" y="12981"/>
                    <a:pt x="3850" y="12333"/>
                    <a:pt x="2632" y="11114"/>
                  </a:cubicBezTo>
                  <a:cubicBezTo>
                    <a:pt x="810" y="9293"/>
                    <a:pt x="262" y="6554"/>
                    <a:pt x="1251" y="4173"/>
                  </a:cubicBezTo>
                  <a:cubicBezTo>
                    <a:pt x="2239" y="1792"/>
                    <a:pt x="4561" y="244"/>
                    <a:pt x="7132" y="244"/>
                  </a:cubicBezTo>
                  <a:close/>
                  <a:moveTo>
                    <a:pt x="7128" y="0"/>
                  </a:moveTo>
                  <a:cubicBezTo>
                    <a:pt x="5407" y="0"/>
                    <a:pt x="3718" y="670"/>
                    <a:pt x="2453" y="1934"/>
                  </a:cubicBezTo>
                  <a:cubicBezTo>
                    <a:pt x="560" y="3828"/>
                    <a:pt x="0" y="6673"/>
                    <a:pt x="1024" y="9150"/>
                  </a:cubicBezTo>
                  <a:cubicBezTo>
                    <a:pt x="2048" y="11614"/>
                    <a:pt x="4453" y="13233"/>
                    <a:pt x="7132" y="13233"/>
                  </a:cubicBezTo>
                  <a:cubicBezTo>
                    <a:pt x="10787" y="13222"/>
                    <a:pt x="13752" y="10269"/>
                    <a:pt x="13752" y="6614"/>
                  </a:cubicBezTo>
                  <a:cubicBezTo>
                    <a:pt x="13752" y="3935"/>
                    <a:pt x="12133" y="1530"/>
                    <a:pt x="9668" y="506"/>
                  </a:cubicBezTo>
                  <a:cubicBezTo>
                    <a:pt x="8846" y="166"/>
                    <a:pt x="7983" y="0"/>
                    <a:pt x="7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7644123" y="1598793"/>
              <a:ext cx="789074" cy="759236"/>
            </a:xfrm>
            <a:custGeom>
              <a:rect b="b" l="l" r="r" t="t"/>
              <a:pathLst>
                <a:path extrusionOk="0" h="23715" w="24647">
                  <a:moveTo>
                    <a:pt x="12788" y="0"/>
                  </a:moveTo>
                  <a:cubicBezTo>
                    <a:pt x="7990" y="0"/>
                    <a:pt x="3668" y="2893"/>
                    <a:pt x="1835" y="7322"/>
                  </a:cubicBezTo>
                  <a:cubicBezTo>
                    <a:pt x="1" y="11751"/>
                    <a:pt x="1013" y="16847"/>
                    <a:pt x="4406" y="20241"/>
                  </a:cubicBezTo>
                  <a:cubicBezTo>
                    <a:pt x="6676" y="22510"/>
                    <a:pt x="9707" y="23715"/>
                    <a:pt x="12792" y="23715"/>
                  </a:cubicBezTo>
                  <a:cubicBezTo>
                    <a:pt x="14318" y="23715"/>
                    <a:pt x="15858" y="23419"/>
                    <a:pt x="17325" y="22812"/>
                  </a:cubicBezTo>
                  <a:cubicBezTo>
                    <a:pt x="21754" y="20979"/>
                    <a:pt x="24647" y="16657"/>
                    <a:pt x="24647" y="11859"/>
                  </a:cubicBezTo>
                  <a:cubicBezTo>
                    <a:pt x="24647" y="5310"/>
                    <a:pt x="19337" y="0"/>
                    <a:pt x="12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5"/>
          <p:cNvSpPr/>
          <p:nvPr/>
        </p:nvSpPr>
        <p:spPr>
          <a:xfrm>
            <a:off x="5424674" y="1863700"/>
            <a:ext cx="2877545" cy="2877580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5"/>
          <p:cNvSpPr/>
          <p:nvPr/>
        </p:nvSpPr>
        <p:spPr>
          <a:xfrm>
            <a:off x="135" y="4289459"/>
            <a:ext cx="9143740" cy="886271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" name="Google Shape;246;p5"/>
          <p:cNvGrpSpPr/>
          <p:nvPr/>
        </p:nvGrpSpPr>
        <p:grpSpPr>
          <a:xfrm>
            <a:off x="4866038" y="4381820"/>
            <a:ext cx="506597" cy="253361"/>
            <a:chOff x="5220663" y="4381820"/>
            <a:chExt cx="506597" cy="253361"/>
          </a:xfrm>
        </p:grpSpPr>
        <p:sp>
          <p:nvSpPr>
            <p:cNvPr id="247" name="Google Shape;247;p5"/>
            <p:cNvSpPr/>
            <p:nvPr/>
          </p:nvSpPr>
          <p:spPr>
            <a:xfrm>
              <a:off x="5689098" y="4491980"/>
              <a:ext cx="38162" cy="33071"/>
            </a:xfrm>
            <a:custGeom>
              <a:rect b="b" l="l" r="r" t="t"/>
              <a:pathLst>
                <a:path extrusionOk="0" h="1033" w="1192">
                  <a:moveTo>
                    <a:pt x="514" y="1"/>
                  </a:moveTo>
                  <a:cubicBezTo>
                    <a:pt x="252" y="1"/>
                    <a:pt x="1" y="206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1" y="473"/>
                    <a:pt x="870" y="151"/>
                  </a:cubicBezTo>
                  <a:cubicBezTo>
                    <a:pt x="766" y="47"/>
                    <a:pt x="639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572085" y="449207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7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5454688" y="4492077"/>
              <a:ext cx="38514" cy="32975"/>
            </a:xfrm>
            <a:custGeom>
              <a:rect b="b" l="l" r="r" t="t"/>
              <a:pathLst>
                <a:path extrusionOk="0" h="1030" w="1203">
                  <a:moveTo>
                    <a:pt x="528" y="0"/>
                  </a:moveTo>
                  <a:cubicBezTo>
                    <a:pt x="260" y="0"/>
                    <a:pt x="0" y="209"/>
                    <a:pt x="0" y="517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203" y="470"/>
                    <a:pt x="882" y="148"/>
                  </a:cubicBezTo>
                  <a:cubicBezTo>
                    <a:pt x="779" y="46"/>
                    <a:pt x="653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5337675" y="449207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7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5220663" y="449207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4" y="0"/>
                    <a:pt x="0" y="209"/>
                    <a:pt x="0" y="517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4" y="1029"/>
                    <a:pt x="1191" y="470"/>
                    <a:pt x="869" y="148"/>
                  </a:cubicBezTo>
                  <a:cubicBezTo>
                    <a:pt x="767" y="46"/>
                    <a:pt x="641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5689098" y="438182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0"/>
                  </a:moveTo>
                  <a:cubicBezTo>
                    <a:pt x="251" y="0"/>
                    <a:pt x="1" y="203"/>
                    <a:pt x="1" y="508"/>
                  </a:cubicBezTo>
                  <a:cubicBezTo>
                    <a:pt x="1" y="794"/>
                    <a:pt x="227" y="1020"/>
                    <a:pt x="513" y="1020"/>
                  </a:cubicBezTo>
                  <a:cubicBezTo>
                    <a:pt x="965" y="1020"/>
                    <a:pt x="1191" y="473"/>
                    <a:pt x="870" y="151"/>
                  </a:cubicBezTo>
                  <a:cubicBezTo>
                    <a:pt x="766" y="47"/>
                    <a:pt x="638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5572085" y="438182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0"/>
                  </a:moveTo>
                  <a:cubicBezTo>
                    <a:pt x="251" y="0"/>
                    <a:pt x="1" y="203"/>
                    <a:pt x="1" y="508"/>
                  </a:cubicBezTo>
                  <a:cubicBezTo>
                    <a:pt x="1" y="794"/>
                    <a:pt x="227" y="1020"/>
                    <a:pt x="513" y="1020"/>
                  </a:cubicBezTo>
                  <a:cubicBezTo>
                    <a:pt x="965" y="1020"/>
                    <a:pt x="1191" y="473"/>
                    <a:pt x="870" y="151"/>
                  </a:cubicBezTo>
                  <a:cubicBezTo>
                    <a:pt x="765" y="47"/>
                    <a:pt x="637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5454688" y="4381820"/>
              <a:ext cx="38514" cy="32687"/>
            </a:xfrm>
            <a:custGeom>
              <a:rect b="b" l="l" r="r" t="t"/>
              <a:pathLst>
                <a:path extrusionOk="0" h="1021" w="1203">
                  <a:moveTo>
                    <a:pt x="521" y="0"/>
                  </a:moveTo>
                  <a:cubicBezTo>
                    <a:pt x="256" y="0"/>
                    <a:pt x="0" y="203"/>
                    <a:pt x="0" y="508"/>
                  </a:cubicBezTo>
                  <a:cubicBezTo>
                    <a:pt x="0" y="794"/>
                    <a:pt x="239" y="1020"/>
                    <a:pt x="512" y="1020"/>
                  </a:cubicBezTo>
                  <a:cubicBezTo>
                    <a:pt x="965" y="1020"/>
                    <a:pt x="1203" y="473"/>
                    <a:pt x="882" y="151"/>
                  </a:cubicBezTo>
                  <a:cubicBezTo>
                    <a:pt x="777" y="47"/>
                    <a:pt x="648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337675" y="438182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0"/>
                  </a:moveTo>
                  <a:cubicBezTo>
                    <a:pt x="250" y="0"/>
                    <a:pt x="0" y="203"/>
                    <a:pt x="0" y="508"/>
                  </a:cubicBezTo>
                  <a:cubicBezTo>
                    <a:pt x="0" y="794"/>
                    <a:pt x="226" y="1020"/>
                    <a:pt x="512" y="1020"/>
                  </a:cubicBezTo>
                  <a:cubicBezTo>
                    <a:pt x="965" y="1020"/>
                    <a:pt x="1191" y="473"/>
                    <a:pt x="869" y="151"/>
                  </a:cubicBezTo>
                  <a:cubicBezTo>
                    <a:pt x="765" y="47"/>
                    <a:pt x="637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5220663" y="438182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1" y="0"/>
                  </a:moveTo>
                  <a:cubicBezTo>
                    <a:pt x="250" y="0"/>
                    <a:pt x="0" y="203"/>
                    <a:pt x="0" y="508"/>
                  </a:cubicBezTo>
                  <a:cubicBezTo>
                    <a:pt x="0" y="794"/>
                    <a:pt x="226" y="1020"/>
                    <a:pt x="512" y="1020"/>
                  </a:cubicBezTo>
                  <a:cubicBezTo>
                    <a:pt x="964" y="1020"/>
                    <a:pt x="1191" y="473"/>
                    <a:pt x="869" y="151"/>
                  </a:cubicBezTo>
                  <a:cubicBezTo>
                    <a:pt x="765" y="47"/>
                    <a:pt x="637" y="0"/>
                    <a:pt x="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5689098" y="4602493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5"/>
                    <a:pt x="227" y="1021"/>
                    <a:pt x="513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8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5572085" y="4602493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5"/>
                    <a:pt x="227" y="1021"/>
                    <a:pt x="513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8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5454688" y="4602493"/>
              <a:ext cx="38514" cy="32687"/>
            </a:xfrm>
            <a:custGeom>
              <a:rect b="b" l="l" r="r" t="t"/>
              <a:pathLst>
                <a:path extrusionOk="0" h="1021" w="1203">
                  <a:moveTo>
                    <a:pt x="521" y="1"/>
                  </a:moveTo>
                  <a:cubicBezTo>
                    <a:pt x="256" y="1"/>
                    <a:pt x="0" y="203"/>
                    <a:pt x="0" y="509"/>
                  </a:cubicBezTo>
                  <a:cubicBezTo>
                    <a:pt x="0" y="795"/>
                    <a:pt x="239" y="1021"/>
                    <a:pt x="512" y="1021"/>
                  </a:cubicBezTo>
                  <a:cubicBezTo>
                    <a:pt x="965" y="1021"/>
                    <a:pt x="1203" y="473"/>
                    <a:pt x="882" y="152"/>
                  </a:cubicBezTo>
                  <a:cubicBezTo>
                    <a:pt x="777" y="48"/>
                    <a:pt x="648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5337675" y="4602493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5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8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5220663" y="4602493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1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5"/>
                    <a:pt x="226" y="1021"/>
                    <a:pt x="512" y="1021"/>
                  </a:cubicBezTo>
                  <a:cubicBezTo>
                    <a:pt x="964" y="1021"/>
                    <a:pt x="1191" y="473"/>
                    <a:pt x="869" y="152"/>
                  </a:cubicBezTo>
                  <a:cubicBezTo>
                    <a:pt x="765" y="48"/>
                    <a:pt x="637" y="1"/>
                    <a:pt x="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5"/>
          <p:cNvSpPr/>
          <p:nvPr/>
        </p:nvSpPr>
        <p:spPr>
          <a:xfrm>
            <a:off x="217385" y="214371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5"/>
          <p:cNvSpPr/>
          <p:nvPr/>
        </p:nvSpPr>
        <p:spPr>
          <a:xfrm>
            <a:off x="398458" y="216676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5"/>
          <p:cNvGrpSpPr/>
          <p:nvPr/>
        </p:nvGrpSpPr>
        <p:grpSpPr>
          <a:xfrm>
            <a:off x="8369505" y="4354255"/>
            <a:ext cx="588555" cy="677357"/>
            <a:chOff x="8369505" y="4354255"/>
            <a:chExt cx="588555" cy="677357"/>
          </a:xfrm>
        </p:grpSpPr>
        <p:sp>
          <p:nvSpPr>
            <p:cNvPr id="265" name="Google Shape;265;p5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5"/>
          <p:cNvSpPr txBox="1"/>
          <p:nvPr>
            <p:ph idx="1" type="subTitle"/>
          </p:nvPr>
        </p:nvSpPr>
        <p:spPr>
          <a:xfrm>
            <a:off x="3118325" y="2834163"/>
            <a:ext cx="18426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283" name="Google Shape;283;p5"/>
          <p:cNvSpPr txBox="1"/>
          <p:nvPr>
            <p:ph idx="2" type="subTitle"/>
          </p:nvPr>
        </p:nvSpPr>
        <p:spPr>
          <a:xfrm>
            <a:off x="3118325" y="2497863"/>
            <a:ext cx="1842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284" name="Google Shape;284;p5"/>
          <p:cNvSpPr txBox="1"/>
          <p:nvPr>
            <p:ph idx="3" type="subTitle"/>
          </p:nvPr>
        </p:nvSpPr>
        <p:spPr>
          <a:xfrm>
            <a:off x="713225" y="2834163"/>
            <a:ext cx="18426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285" name="Google Shape;285;p5"/>
          <p:cNvSpPr txBox="1"/>
          <p:nvPr>
            <p:ph idx="4" type="subTitle"/>
          </p:nvPr>
        </p:nvSpPr>
        <p:spPr>
          <a:xfrm>
            <a:off x="713225" y="2497863"/>
            <a:ext cx="1842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286" name="Google Shape;286;p5"/>
          <p:cNvSpPr txBox="1"/>
          <p:nvPr>
            <p:ph type="title"/>
          </p:nvPr>
        </p:nvSpPr>
        <p:spPr>
          <a:xfrm>
            <a:off x="713225" y="539500"/>
            <a:ext cx="4247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TITLE_AND_TWO_COLUMNS_1_1_2_1"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41"/>
          <p:cNvSpPr txBox="1"/>
          <p:nvPr>
            <p:ph idx="1" type="subTitle"/>
          </p:nvPr>
        </p:nvSpPr>
        <p:spPr>
          <a:xfrm>
            <a:off x="5890230" y="1879200"/>
            <a:ext cx="2311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55" name="Google Shape;1755;p41"/>
          <p:cNvSpPr txBox="1"/>
          <p:nvPr>
            <p:ph idx="2" type="subTitle"/>
          </p:nvPr>
        </p:nvSpPr>
        <p:spPr>
          <a:xfrm>
            <a:off x="5890230" y="3588825"/>
            <a:ext cx="2311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56" name="Google Shape;1756;p41"/>
          <p:cNvSpPr txBox="1"/>
          <p:nvPr>
            <p:ph idx="3" type="subTitle"/>
          </p:nvPr>
        </p:nvSpPr>
        <p:spPr>
          <a:xfrm>
            <a:off x="5890230" y="3252525"/>
            <a:ext cx="2311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57" name="Google Shape;1757;p41"/>
          <p:cNvSpPr txBox="1"/>
          <p:nvPr>
            <p:ph idx="4" type="subTitle"/>
          </p:nvPr>
        </p:nvSpPr>
        <p:spPr>
          <a:xfrm>
            <a:off x="1603801" y="3588825"/>
            <a:ext cx="2311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58" name="Google Shape;1758;p41"/>
          <p:cNvSpPr txBox="1"/>
          <p:nvPr>
            <p:ph idx="5" type="subTitle"/>
          </p:nvPr>
        </p:nvSpPr>
        <p:spPr>
          <a:xfrm>
            <a:off x="1603801" y="3252525"/>
            <a:ext cx="2311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59" name="Google Shape;1759;p41"/>
          <p:cNvSpPr txBox="1"/>
          <p:nvPr>
            <p:ph idx="6" type="subTitle"/>
          </p:nvPr>
        </p:nvSpPr>
        <p:spPr>
          <a:xfrm>
            <a:off x="5890230" y="2215498"/>
            <a:ext cx="2311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60" name="Google Shape;1760;p41"/>
          <p:cNvSpPr txBox="1"/>
          <p:nvPr>
            <p:ph idx="7" type="subTitle"/>
          </p:nvPr>
        </p:nvSpPr>
        <p:spPr>
          <a:xfrm>
            <a:off x="1603801" y="2215498"/>
            <a:ext cx="2311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61" name="Google Shape;1761;p41"/>
          <p:cNvSpPr txBox="1"/>
          <p:nvPr>
            <p:ph idx="8" type="subTitle"/>
          </p:nvPr>
        </p:nvSpPr>
        <p:spPr>
          <a:xfrm>
            <a:off x="1603801" y="1879200"/>
            <a:ext cx="2311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62" name="Google Shape;1762;p41"/>
          <p:cNvSpPr txBox="1"/>
          <p:nvPr>
            <p:ph hasCustomPrompt="1" type="title"/>
          </p:nvPr>
        </p:nvSpPr>
        <p:spPr>
          <a:xfrm>
            <a:off x="942276" y="212022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63" name="Google Shape;1763;p41"/>
          <p:cNvSpPr txBox="1"/>
          <p:nvPr>
            <p:ph hasCustomPrompt="1" idx="9" type="title"/>
          </p:nvPr>
        </p:nvSpPr>
        <p:spPr>
          <a:xfrm>
            <a:off x="5228726" y="212022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64" name="Google Shape;1764;p41"/>
          <p:cNvSpPr txBox="1"/>
          <p:nvPr>
            <p:ph hasCustomPrompt="1" idx="13" type="title"/>
          </p:nvPr>
        </p:nvSpPr>
        <p:spPr>
          <a:xfrm>
            <a:off x="942276" y="349257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65" name="Google Shape;1765;p41"/>
          <p:cNvSpPr txBox="1"/>
          <p:nvPr>
            <p:ph hasCustomPrompt="1" idx="14" type="title"/>
          </p:nvPr>
        </p:nvSpPr>
        <p:spPr>
          <a:xfrm>
            <a:off x="5228726" y="349257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66" name="Google Shape;1766;p41"/>
          <p:cNvSpPr/>
          <p:nvPr/>
        </p:nvSpPr>
        <p:spPr>
          <a:xfrm>
            <a:off x="8858169" y="1392224"/>
            <a:ext cx="123999" cy="12423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7" name="Google Shape;1767;p41"/>
          <p:cNvGrpSpPr/>
          <p:nvPr/>
        </p:nvGrpSpPr>
        <p:grpSpPr>
          <a:xfrm>
            <a:off x="8857421" y="1890997"/>
            <a:ext cx="125497" cy="360409"/>
            <a:chOff x="179009" y="2072968"/>
            <a:chExt cx="190870" cy="548151"/>
          </a:xfrm>
        </p:grpSpPr>
        <p:sp>
          <p:nvSpPr>
            <p:cNvPr id="1768" name="Google Shape;1768;p41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1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0" name="Google Shape;1770;p41"/>
          <p:cNvSpPr/>
          <p:nvPr/>
        </p:nvSpPr>
        <p:spPr>
          <a:xfrm>
            <a:off x="217385" y="4807396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41"/>
          <p:cNvSpPr/>
          <p:nvPr/>
        </p:nvSpPr>
        <p:spPr>
          <a:xfrm>
            <a:off x="398458" y="4809701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2" name="Google Shape;1772;p41"/>
          <p:cNvCxnSpPr/>
          <p:nvPr/>
        </p:nvCxnSpPr>
        <p:spPr>
          <a:xfrm>
            <a:off x="-8550" y="1145950"/>
            <a:ext cx="91611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3" name="Google Shape;1773;p41"/>
          <p:cNvSpPr txBox="1"/>
          <p:nvPr>
            <p:ph idx="15"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AND_TWO_COLUMNS_1_1_1_2"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5" name="Google Shape;1775;p42"/>
          <p:cNvGrpSpPr/>
          <p:nvPr/>
        </p:nvGrpSpPr>
        <p:grpSpPr>
          <a:xfrm>
            <a:off x="8684322" y="4723215"/>
            <a:ext cx="279631" cy="259804"/>
            <a:chOff x="6672" y="3464315"/>
            <a:chExt cx="279631" cy="259804"/>
          </a:xfrm>
        </p:grpSpPr>
        <p:sp>
          <p:nvSpPr>
            <p:cNvPr id="1776" name="Google Shape;1776;p42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2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2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2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2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2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2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2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2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5" name="Google Shape;1785;p42"/>
          <p:cNvSpPr/>
          <p:nvPr/>
        </p:nvSpPr>
        <p:spPr>
          <a:xfrm>
            <a:off x="8857713" y="44162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42"/>
          <p:cNvSpPr/>
          <p:nvPr/>
        </p:nvSpPr>
        <p:spPr>
          <a:xfrm>
            <a:off x="217385" y="214371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42"/>
          <p:cNvSpPr/>
          <p:nvPr/>
        </p:nvSpPr>
        <p:spPr>
          <a:xfrm>
            <a:off x="398458" y="216676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42"/>
          <p:cNvSpPr/>
          <p:nvPr/>
        </p:nvSpPr>
        <p:spPr>
          <a:xfrm>
            <a:off x="8853724" y="-10"/>
            <a:ext cx="290606" cy="2022935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42"/>
          <p:cNvSpPr/>
          <p:nvPr/>
        </p:nvSpPr>
        <p:spPr>
          <a:xfrm>
            <a:off x="-4" y="3120565"/>
            <a:ext cx="290606" cy="2022935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42"/>
          <p:cNvSpPr txBox="1"/>
          <p:nvPr>
            <p:ph idx="1" type="subTitle"/>
          </p:nvPr>
        </p:nvSpPr>
        <p:spPr>
          <a:xfrm>
            <a:off x="3834787" y="237640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91" name="Google Shape;1791;p42"/>
          <p:cNvSpPr txBox="1"/>
          <p:nvPr>
            <p:ph idx="2" type="subTitle"/>
          </p:nvPr>
        </p:nvSpPr>
        <p:spPr>
          <a:xfrm>
            <a:off x="3834787" y="204010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92" name="Google Shape;1792;p42"/>
          <p:cNvSpPr txBox="1"/>
          <p:nvPr>
            <p:ph idx="3" type="subTitle"/>
          </p:nvPr>
        </p:nvSpPr>
        <p:spPr>
          <a:xfrm>
            <a:off x="1405288" y="2376400"/>
            <a:ext cx="1418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93" name="Google Shape;1793;p42"/>
          <p:cNvSpPr txBox="1"/>
          <p:nvPr>
            <p:ph idx="4" type="subTitle"/>
          </p:nvPr>
        </p:nvSpPr>
        <p:spPr>
          <a:xfrm>
            <a:off x="1405288" y="204010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94" name="Google Shape;1794;p42"/>
          <p:cNvSpPr txBox="1"/>
          <p:nvPr>
            <p:ph idx="5" type="subTitle"/>
          </p:nvPr>
        </p:nvSpPr>
        <p:spPr>
          <a:xfrm>
            <a:off x="3834787" y="414815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95" name="Google Shape;1795;p42"/>
          <p:cNvSpPr txBox="1"/>
          <p:nvPr>
            <p:ph idx="6" type="subTitle"/>
          </p:nvPr>
        </p:nvSpPr>
        <p:spPr>
          <a:xfrm>
            <a:off x="3834787" y="381185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96" name="Google Shape;1796;p42"/>
          <p:cNvSpPr txBox="1"/>
          <p:nvPr>
            <p:ph idx="7" type="subTitle"/>
          </p:nvPr>
        </p:nvSpPr>
        <p:spPr>
          <a:xfrm>
            <a:off x="1405288" y="414815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97" name="Google Shape;1797;p42"/>
          <p:cNvSpPr txBox="1"/>
          <p:nvPr>
            <p:ph idx="8" type="subTitle"/>
          </p:nvPr>
        </p:nvSpPr>
        <p:spPr>
          <a:xfrm>
            <a:off x="1405288" y="381185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98" name="Google Shape;1798;p42"/>
          <p:cNvSpPr txBox="1"/>
          <p:nvPr>
            <p:ph idx="9" type="subTitle"/>
          </p:nvPr>
        </p:nvSpPr>
        <p:spPr>
          <a:xfrm>
            <a:off x="6320012" y="237640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99" name="Google Shape;1799;p42"/>
          <p:cNvSpPr txBox="1"/>
          <p:nvPr>
            <p:ph idx="13" type="subTitle"/>
          </p:nvPr>
        </p:nvSpPr>
        <p:spPr>
          <a:xfrm>
            <a:off x="6320012" y="204010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800" name="Google Shape;1800;p42"/>
          <p:cNvSpPr txBox="1"/>
          <p:nvPr>
            <p:ph idx="14" type="subTitle"/>
          </p:nvPr>
        </p:nvSpPr>
        <p:spPr>
          <a:xfrm>
            <a:off x="6320012" y="414815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01" name="Google Shape;1801;p42"/>
          <p:cNvSpPr txBox="1"/>
          <p:nvPr>
            <p:ph idx="15" type="subTitle"/>
          </p:nvPr>
        </p:nvSpPr>
        <p:spPr>
          <a:xfrm>
            <a:off x="6320012" y="381185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802" name="Google Shape;1802;p42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">
  <p:cSld name="TITLE_AND_TWO_COLUMNS_1_1_1_1_1"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43"/>
          <p:cNvSpPr/>
          <p:nvPr/>
        </p:nvSpPr>
        <p:spPr>
          <a:xfrm>
            <a:off x="181691" y="4824658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5" name="Google Shape;1805;p43"/>
          <p:cNvGrpSpPr/>
          <p:nvPr/>
        </p:nvGrpSpPr>
        <p:grpSpPr>
          <a:xfrm>
            <a:off x="180723" y="4239873"/>
            <a:ext cx="154517" cy="442886"/>
            <a:chOff x="8846561" y="2782361"/>
            <a:chExt cx="154517" cy="442886"/>
          </a:xfrm>
        </p:grpSpPr>
        <p:sp>
          <p:nvSpPr>
            <p:cNvPr id="1806" name="Google Shape;1806;p43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3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8" name="Google Shape;1808;p43"/>
          <p:cNvSpPr/>
          <p:nvPr/>
        </p:nvSpPr>
        <p:spPr>
          <a:xfrm>
            <a:off x="217385" y="214371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43"/>
          <p:cNvSpPr/>
          <p:nvPr/>
        </p:nvSpPr>
        <p:spPr>
          <a:xfrm>
            <a:off x="398458" y="216676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43"/>
          <p:cNvSpPr/>
          <p:nvPr/>
        </p:nvSpPr>
        <p:spPr>
          <a:xfrm>
            <a:off x="7485550" y="-1225"/>
            <a:ext cx="1658501" cy="5145931"/>
          </a:xfrm>
          <a:custGeom>
            <a:rect b="b" l="l" r="r" t="t"/>
            <a:pathLst>
              <a:path extrusionOk="0" h="160735" w="44209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43"/>
          <p:cNvSpPr/>
          <p:nvPr/>
        </p:nvSpPr>
        <p:spPr>
          <a:xfrm>
            <a:off x="7983532" y="2658009"/>
            <a:ext cx="507758" cy="488549"/>
          </a:xfrm>
          <a:custGeom>
            <a:rect b="b" l="l" r="r" t="t"/>
            <a:pathLst>
              <a:path extrusionOk="0" h="15260" w="15860">
                <a:moveTo>
                  <a:pt x="8228" y="282"/>
                </a:moveTo>
                <a:cubicBezTo>
                  <a:pt x="12288" y="293"/>
                  <a:pt x="15574" y="3568"/>
                  <a:pt x="15574" y="7628"/>
                </a:cubicBezTo>
                <a:cubicBezTo>
                  <a:pt x="15574" y="10592"/>
                  <a:pt x="13788" y="13271"/>
                  <a:pt x="11049" y="14414"/>
                </a:cubicBezTo>
                <a:cubicBezTo>
                  <a:pt x="10138" y="14789"/>
                  <a:pt x="9182" y="14972"/>
                  <a:pt x="8235" y="14972"/>
                </a:cubicBezTo>
                <a:cubicBezTo>
                  <a:pt x="6323" y="14972"/>
                  <a:pt x="4446" y="14228"/>
                  <a:pt x="3037" y="12819"/>
                </a:cubicBezTo>
                <a:cubicBezTo>
                  <a:pt x="941" y="10723"/>
                  <a:pt x="310" y="7556"/>
                  <a:pt x="1453" y="4818"/>
                </a:cubicBezTo>
                <a:cubicBezTo>
                  <a:pt x="2584" y="2068"/>
                  <a:pt x="5263" y="282"/>
                  <a:pt x="8228" y="282"/>
                </a:cubicBezTo>
                <a:close/>
                <a:moveTo>
                  <a:pt x="8240" y="0"/>
                </a:moveTo>
                <a:cubicBezTo>
                  <a:pt x="6252" y="0"/>
                  <a:pt x="4300" y="776"/>
                  <a:pt x="2834" y="2234"/>
                </a:cubicBezTo>
                <a:cubicBezTo>
                  <a:pt x="655" y="4413"/>
                  <a:pt x="0" y="7699"/>
                  <a:pt x="1191" y="10545"/>
                </a:cubicBezTo>
                <a:cubicBezTo>
                  <a:pt x="2370" y="13402"/>
                  <a:pt x="5144" y="15260"/>
                  <a:pt x="8228" y="15260"/>
                </a:cubicBezTo>
                <a:cubicBezTo>
                  <a:pt x="12442" y="15248"/>
                  <a:pt x="15860" y="11843"/>
                  <a:pt x="15860" y="7628"/>
                </a:cubicBezTo>
                <a:cubicBezTo>
                  <a:pt x="15860" y="4544"/>
                  <a:pt x="14002" y="1758"/>
                  <a:pt x="11157" y="579"/>
                </a:cubicBezTo>
                <a:cubicBezTo>
                  <a:pt x="10212" y="189"/>
                  <a:pt x="9221" y="0"/>
                  <a:pt x="8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43"/>
          <p:cNvSpPr/>
          <p:nvPr/>
        </p:nvSpPr>
        <p:spPr>
          <a:xfrm>
            <a:off x="8051372" y="2720983"/>
            <a:ext cx="377041" cy="362698"/>
          </a:xfrm>
          <a:custGeom>
            <a:rect b="b" l="l" r="r" t="t"/>
            <a:pathLst>
              <a:path extrusionOk="0" h="11329" w="11777">
                <a:moveTo>
                  <a:pt x="6109" y="279"/>
                </a:moveTo>
                <a:cubicBezTo>
                  <a:pt x="9085" y="279"/>
                  <a:pt x="11490" y="2696"/>
                  <a:pt x="11490" y="5661"/>
                </a:cubicBezTo>
                <a:cubicBezTo>
                  <a:pt x="11490" y="7840"/>
                  <a:pt x="10181" y="9792"/>
                  <a:pt x="8168" y="10626"/>
                </a:cubicBezTo>
                <a:cubicBezTo>
                  <a:pt x="7504" y="10903"/>
                  <a:pt x="6804" y="11037"/>
                  <a:pt x="6109" y="11037"/>
                </a:cubicBezTo>
                <a:cubicBezTo>
                  <a:pt x="4712" y="11037"/>
                  <a:pt x="3336" y="10492"/>
                  <a:pt x="2311" y="9459"/>
                </a:cubicBezTo>
                <a:cubicBezTo>
                  <a:pt x="775" y="7923"/>
                  <a:pt x="310" y="5613"/>
                  <a:pt x="1144" y="3601"/>
                </a:cubicBezTo>
                <a:cubicBezTo>
                  <a:pt x="1977" y="1589"/>
                  <a:pt x="3942" y="279"/>
                  <a:pt x="6109" y="279"/>
                </a:cubicBezTo>
                <a:close/>
                <a:moveTo>
                  <a:pt x="6113" y="0"/>
                </a:moveTo>
                <a:cubicBezTo>
                  <a:pt x="4641" y="0"/>
                  <a:pt x="3191" y="577"/>
                  <a:pt x="2108" y="1660"/>
                </a:cubicBezTo>
                <a:cubicBezTo>
                  <a:pt x="489" y="3279"/>
                  <a:pt x="1" y="5708"/>
                  <a:pt x="882" y="7828"/>
                </a:cubicBezTo>
                <a:cubicBezTo>
                  <a:pt x="1763" y="9947"/>
                  <a:pt x="3823" y="11328"/>
                  <a:pt x="6109" y="11328"/>
                </a:cubicBezTo>
                <a:cubicBezTo>
                  <a:pt x="9240" y="11316"/>
                  <a:pt x="11776" y="8780"/>
                  <a:pt x="11776" y="5661"/>
                </a:cubicBezTo>
                <a:cubicBezTo>
                  <a:pt x="11776" y="3375"/>
                  <a:pt x="10395" y="1303"/>
                  <a:pt x="8276" y="434"/>
                </a:cubicBezTo>
                <a:cubicBezTo>
                  <a:pt x="7577" y="142"/>
                  <a:pt x="6843" y="0"/>
                  <a:pt x="6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43"/>
          <p:cNvSpPr/>
          <p:nvPr/>
        </p:nvSpPr>
        <p:spPr>
          <a:xfrm>
            <a:off x="8088734" y="2783540"/>
            <a:ext cx="276770" cy="237231"/>
          </a:xfrm>
          <a:custGeom>
            <a:rect b="b" l="l" r="r" t="t"/>
            <a:pathLst>
              <a:path extrusionOk="0" h="7410" w="8645">
                <a:moveTo>
                  <a:pt x="4942" y="290"/>
                </a:moveTo>
                <a:cubicBezTo>
                  <a:pt x="6835" y="290"/>
                  <a:pt x="8359" y="1826"/>
                  <a:pt x="8359" y="3707"/>
                </a:cubicBezTo>
                <a:cubicBezTo>
                  <a:pt x="8359" y="5763"/>
                  <a:pt x="6672" y="7125"/>
                  <a:pt x="4917" y="7125"/>
                </a:cubicBezTo>
                <a:cubicBezTo>
                  <a:pt x="4080" y="7125"/>
                  <a:pt x="3228" y="6816"/>
                  <a:pt x="2537" y="6124"/>
                </a:cubicBezTo>
                <a:cubicBezTo>
                  <a:pt x="382" y="3969"/>
                  <a:pt x="1906" y="290"/>
                  <a:pt x="4942" y="290"/>
                </a:cubicBezTo>
                <a:close/>
                <a:moveTo>
                  <a:pt x="4917" y="1"/>
                </a:moveTo>
                <a:cubicBezTo>
                  <a:pt x="4009" y="1"/>
                  <a:pt x="3085" y="337"/>
                  <a:pt x="2334" y="1087"/>
                </a:cubicBezTo>
                <a:cubicBezTo>
                  <a:pt x="1" y="3421"/>
                  <a:pt x="1656" y="7398"/>
                  <a:pt x="4942" y="7410"/>
                </a:cubicBezTo>
                <a:cubicBezTo>
                  <a:pt x="6990" y="7398"/>
                  <a:pt x="8645" y="5743"/>
                  <a:pt x="8645" y="3707"/>
                </a:cubicBezTo>
                <a:cubicBezTo>
                  <a:pt x="8645" y="1475"/>
                  <a:pt x="6818" y="1"/>
                  <a:pt x="49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43"/>
          <p:cNvSpPr/>
          <p:nvPr/>
        </p:nvSpPr>
        <p:spPr>
          <a:xfrm>
            <a:off x="8172965" y="2846514"/>
            <a:ext cx="129629" cy="111380"/>
          </a:xfrm>
          <a:custGeom>
            <a:rect b="b" l="l" r="r" t="t"/>
            <a:pathLst>
              <a:path extrusionOk="0" h="3479" w="4049">
                <a:moveTo>
                  <a:pt x="2311" y="287"/>
                </a:moveTo>
                <a:cubicBezTo>
                  <a:pt x="3120" y="287"/>
                  <a:pt x="3763" y="942"/>
                  <a:pt x="3763" y="1740"/>
                </a:cubicBezTo>
                <a:cubicBezTo>
                  <a:pt x="3763" y="2610"/>
                  <a:pt x="3048" y="3192"/>
                  <a:pt x="2302" y="3192"/>
                </a:cubicBezTo>
                <a:cubicBezTo>
                  <a:pt x="1946" y="3192"/>
                  <a:pt x="1583" y="3060"/>
                  <a:pt x="1287" y="2764"/>
                </a:cubicBezTo>
                <a:cubicBezTo>
                  <a:pt x="382" y="1847"/>
                  <a:pt x="1025" y="287"/>
                  <a:pt x="2311" y="287"/>
                </a:cubicBezTo>
                <a:close/>
                <a:moveTo>
                  <a:pt x="2305" y="0"/>
                </a:moveTo>
                <a:cubicBezTo>
                  <a:pt x="1880" y="0"/>
                  <a:pt x="1447" y="159"/>
                  <a:pt x="1096" y="513"/>
                </a:cubicBezTo>
                <a:cubicBezTo>
                  <a:pt x="1" y="1609"/>
                  <a:pt x="775" y="3466"/>
                  <a:pt x="2311" y="3478"/>
                </a:cubicBezTo>
                <a:cubicBezTo>
                  <a:pt x="3275" y="3466"/>
                  <a:pt x="4049" y="2692"/>
                  <a:pt x="4049" y="1740"/>
                </a:cubicBezTo>
                <a:cubicBezTo>
                  <a:pt x="4049" y="693"/>
                  <a:pt x="3194" y="0"/>
                  <a:pt x="23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43"/>
          <p:cNvSpPr/>
          <p:nvPr/>
        </p:nvSpPr>
        <p:spPr>
          <a:xfrm>
            <a:off x="6254059" y="1907602"/>
            <a:ext cx="2660254" cy="2660286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1816" name="Google Shape;1816;p43"/>
          <p:cNvSpPr txBox="1"/>
          <p:nvPr>
            <p:ph idx="1" type="subTitle"/>
          </p:nvPr>
        </p:nvSpPr>
        <p:spPr>
          <a:xfrm>
            <a:off x="2588670" y="3315200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ibre Franklin Black"/>
              <a:buNone/>
              <a:defRPr b="1" sz="16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17" name="Google Shape;1817;p43"/>
          <p:cNvSpPr txBox="1"/>
          <p:nvPr>
            <p:ph idx="2" type="subTitle"/>
          </p:nvPr>
        </p:nvSpPr>
        <p:spPr>
          <a:xfrm>
            <a:off x="2588670" y="3609313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18" name="Google Shape;1818;p43"/>
          <p:cNvSpPr txBox="1"/>
          <p:nvPr>
            <p:ph idx="3" type="subTitle"/>
          </p:nvPr>
        </p:nvSpPr>
        <p:spPr>
          <a:xfrm>
            <a:off x="2588670" y="1485213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Libre Franklin Black"/>
              <a:buNone/>
              <a:defRPr b="1" sz="1600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819" name="Google Shape;1819;p43"/>
          <p:cNvSpPr txBox="1"/>
          <p:nvPr>
            <p:ph idx="4" type="subTitle"/>
          </p:nvPr>
        </p:nvSpPr>
        <p:spPr>
          <a:xfrm>
            <a:off x="2588670" y="1771088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20" name="Google Shape;1820;p43"/>
          <p:cNvSpPr txBox="1"/>
          <p:nvPr>
            <p:ph idx="5" type="subTitle"/>
          </p:nvPr>
        </p:nvSpPr>
        <p:spPr>
          <a:xfrm>
            <a:off x="712020" y="3315200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ibre Franklin Black"/>
              <a:buNone/>
              <a:defRPr b="1" sz="16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21" name="Google Shape;1821;p43"/>
          <p:cNvSpPr txBox="1"/>
          <p:nvPr>
            <p:ph idx="6" type="subTitle"/>
          </p:nvPr>
        </p:nvSpPr>
        <p:spPr>
          <a:xfrm>
            <a:off x="712020" y="3609313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22" name="Google Shape;1822;p43"/>
          <p:cNvSpPr txBox="1"/>
          <p:nvPr>
            <p:ph idx="7" type="subTitle"/>
          </p:nvPr>
        </p:nvSpPr>
        <p:spPr>
          <a:xfrm>
            <a:off x="712020" y="1485213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ibre Franklin Black"/>
              <a:buNone/>
              <a:defRPr b="1" sz="1600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823" name="Google Shape;1823;p43"/>
          <p:cNvSpPr txBox="1"/>
          <p:nvPr>
            <p:ph idx="8" type="subTitle"/>
          </p:nvPr>
        </p:nvSpPr>
        <p:spPr>
          <a:xfrm>
            <a:off x="712020" y="1771088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24" name="Google Shape;1824;p43"/>
          <p:cNvSpPr txBox="1"/>
          <p:nvPr>
            <p:ph idx="9" type="subTitle"/>
          </p:nvPr>
        </p:nvSpPr>
        <p:spPr>
          <a:xfrm>
            <a:off x="4465320" y="3315200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Libre Franklin Black"/>
              <a:buNone/>
              <a:defRPr b="1" sz="1600">
                <a:solidFill>
                  <a:schemeClr val="accent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25" name="Google Shape;1825;p43"/>
          <p:cNvSpPr txBox="1"/>
          <p:nvPr>
            <p:ph idx="13" type="subTitle"/>
          </p:nvPr>
        </p:nvSpPr>
        <p:spPr>
          <a:xfrm>
            <a:off x="4465320" y="3609313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26" name="Google Shape;1826;p43"/>
          <p:cNvSpPr txBox="1"/>
          <p:nvPr>
            <p:ph idx="14" type="subTitle"/>
          </p:nvPr>
        </p:nvSpPr>
        <p:spPr>
          <a:xfrm>
            <a:off x="4465320" y="1485213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ibre Franklin Black"/>
              <a:buNone/>
              <a:defRPr b="1" sz="1600">
                <a:solidFill>
                  <a:schemeClr val="accent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27" name="Google Shape;1827;p43"/>
          <p:cNvSpPr txBox="1"/>
          <p:nvPr>
            <p:ph idx="15" type="subTitle"/>
          </p:nvPr>
        </p:nvSpPr>
        <p:spPr>
          <a:xfrm>
            <a:off x="4465320" y="1771088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28" name="Google Shape;1828;p43"/>
          <p:cNvSpPr txBox="1"/>
          <p:nvPr>
            <p:ph type="title"/>
          </p:nvPr>
        </p:nvSpPr>
        <p:spPr>
          <a:xfrm>
            <a:off x="713225" y="539500"/>
            <a:ext cx="53883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 ">
  <p:cSld name="TITLE_ONLY_5_1"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44"/>
          <p:cNvSpPr/>
          <p:nvPr/>
        </p:nvSpPr>
        <p:spPr>
          <a:xfrm flipH="1" rot="10800000">
            <a:off x="8834091" y="1405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1" name="Google Shape;1831;p44"/>
          <p:cNvGrpSpPr/>
          <p:nvPr/>
        </p:nvGrpSpPr>
        <p:grpSpPr>
          <a:xfrm flipH="1" rot="10800000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1832" name="Google Shape;1832;p44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4" name="Google Shape;1834;p44"/>
          <p:cNvGrpSpPr/>
          <p:nvPr/>
        </p:nvGrpSpPr>
        <p:grpSpPr>
          <a:xfrm flipH="1" rot="10800000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1835" name="Google Shape;1835;p44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0" name="Google Shape;1850;p44"/>
          <p:cNvGrpSpPr/>
          <p:nvPr/>
        </p:nvGrpSpPr>
        <p:grpSpPr>
          <a:xfrm flipH="1" rot="10800000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1851" name="Google Shape;1851;p44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7" name="Google Shape;1857;p44"/>
          <p:cNvSpPr/>
          <p:nvPr/>
        </p:nvSpPr>
        <p:spPr>
          <a:xfrm flipH="1" rot="10800000">
            <a:off x="-575" y="4654964"/>
            <a:ext cx="9145168" cy="488536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4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 ">
  <p:cSld name="TITLE_ONLY_4_1"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45"/>
          <p:cNvSpPr/>
          <p:nvPr/>
        </p:nvSpPr>
        <p:spPr>
          <a:xfrm flipH="1" rot="10800000">
            <a:off x="8834091" y="1405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1" name="Google Shape;1861;p45"/>
          <p:cNvGrpSpPr/>
          <p:nvPr/>
        </p:nvGrpSpPr>
        <p:grpSpPr>
          <a:xfrm flipH="1" rot="10800000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1862" name="Google Shape;1862;p45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5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4" name="Google Shape;1864;p45"/>
          <p:cNvGrpSpPr/>
          <p:nvPr/>
        </p:nvGrpSpPr>
        <p:grpSpPr>
          <a:xfrm flipH="1" rot="10800000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1865" name="Google Shape;1865;p45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5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5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5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5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5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5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5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5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5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5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5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5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5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5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45"/>
          <p:cNvGrpSpPr/>
          <p:nvPr/>
        </p:nvGrpSpPr>
        <p:grpSpPr>
          <a:xfrm flipH="1" rot="10800000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1881" name="Google Shape;1881;p45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5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5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5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5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5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7" name="Google Shape;1887;p45"/>
          <p:cNvSpPr/>
          <p:nvPr/>
        </p:nvSpPr>
        <p:spPr>
          <a:xfrm flipH="1" rot="10800000">
            <a:off x="-575" y="4654964"/>
            <a:ext cx="9145168" cy="488536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4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89" name="Google Shape;1889;p45"/>
          <p:cNvSpPr/>
          <p:nvPr/>
        </p:nvSpPr>
        <p:spPr>
          <a:xfrm rot="2700000">
            <a:off x="645049" y="4829163"/>
            <a:ext cx="150468" cy="150468"/>
          </a:xfrm>
          <a:custGeom>
            <a:rect b="b" l="l" r="r" t="t"/>
            <a:pathLst>
              <a:path extrusionOk="0" h="6395" w="6395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0" name="Google Shape;1890;p45"/>
          <p:cNvGrpSpPr/>
          <p:nvPr/>
        </p:nvGrpSpPr>
        <p:grpSpPr>
          <a:xfrm flipH="1">
            <a:off x="-6" y="4819003"/>
            <a:ext cx="279631" cy="259804"/>
            <a:chOff x="6672" y="3464315"/>
            <a:chExt cx="279631" cy="259804"/>
          </a:xfrm>
        </p:grpSpPr>
        <p:sp>
          <p:nvSpPr>
            <p:cNvPr id="1891" name="Google Shape;1891;p45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5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5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5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5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5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5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5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5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0" name="Google Shape;1900;p45"/>
          <p:cNvSpPr/>
          <p:nvPr/>
        </p:nvSpPr>
        <p:spPr>
          <a:xfrm>
            <a:off x="7222315" y="4829163"/>
            <a:ext cx="150474" cy="150474"/>
          </a:xfrm>
          <a:custGeom>
            <a:rect b="b" l="l" r="r" t="t"/>
            <a:pathLst>
              <a:path extrusionOk="0" h="6395" w="6395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45"/>
          <p:cNvSpPr/>
          <p:nvPr/>
        </p:nvSpPr>
        <p:spPr>
          <a:xfrm rot="151">
            <a:off x="4171872" y="4843362"/>
            <a:ext cx="296372" cy="29636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45"/>
          <p:cNvSpPr/>
          <p:nvPr/>
        </p:nvSpPr>
        <p:spPr>
          <a:xfrm>
            <a:off x="5803171" y="4841498"/>
            <a:ext cx="150487" cy="150458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45"/>
          <p:cNvSpPr/>
          <p:nvPr/>
        </p:nvSpPr>
        <p:spPr>
          <a:xfrm>
            <a:off x="3687139" y="4829162"/>
            <a:ext cx="150472" cy="150472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45"/>
          <p:cNvSpPr/>
          <p:nvPr/>
        </p:nvSpPr>
        <p:spPr>
          <a:xfrm>
            <a:off x="1160940" y="4891689"/>
            <a:ext cx="600182" cy="81785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45"/>
          <p:cNvSpPr/>
          <p:nvPr/>
        </p:nvSpPr>
        <p:spPr>
          <a:xfrm>
            <a:off x="6287919" y="4908007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45"/>
          <p:cNvSpPr/>
          <p:nvPr/>
        </p:nvSpPr>
        <p:spPr>
          <a:xfrm>
            <a:off x="2752743" y="4916814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7" name="Google Shape;1907;p45"/>
          <p:cNvGrpSpPr/>
          <p:nvPr/>
        </p:nvGrpSpPr>
        <p:grpSpPr>
          <a:xfrm rot="-2609567">
            <a:off x="7814393" y="4639761"/>
            <a:ext cx="544996" cy="529317"/>
            <a:chOff x="493977" y="4202564"/>
            <a:chExt cx="544967" cy="529288"/>
          </a:xfrm>
        </p:grpSpPr>
        <p:sp>
          <p:nvSpPr>
            <p:cNvPr id="1908" name="Google Shape;1908;p45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5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5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5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5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5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5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5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5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5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5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5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5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5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5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3" name="Google Shape;1923;p45"/>
          <p:cNvSpPr/>
          <p:nvPr/>
        </p:nvSpPr>
        <p:spPr>
          <a:xfrm rot="5405778">
            <a:off x="2167682" y="4771188"/>
            <a:ext cx="178500" cy="3228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45"/>
          <p:cNvSpPr/>
          <p:nvPr/>
        </p:nvSpPr>
        <p:spPr>
          <a:xfrm>
            <a:off x="4802505" y="4818900"/>
            <a:ext cx="171000" cy="171000"/>
          </a:xfrm>
          <a:prstGeom prst="ellipse">
            <a:avLst/>
          </a:prstGeom>
          <a:solidFill>
            <a:schemeClr val="accent6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45"/>
          <p:cNvSpPr/>
          <p:nvPr/>
        </p:nvSpPr>
        <p:spPr>
          <a:xfrm>
            <a:off x="8800993" y="4654980"/>
            <a:ext cx="336300" cy="31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6" name="Google Shape;1926;p45"/>
          <p:cNvGrpSpPr/>
          <p:nvPr/>
        </p:nvGrpSpPr>
        <p:grpSpPr>
          <a:xfrm rot="10800000">
            <a:off x="5307765" y="4815452"/>
            <a:ext cx="161145" cy="262744"/>
            <a:chOff x="8814523" y="4301099"/>
            <a:chExt cx="181204" cy="295450"/>
          </a:xfrm>
        </p:grpSpPr>
        <p:sp>
          <p:nvSpPr>
            <p:cNvPr id="1927" name="Google Shape;1927;p45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5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5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5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 ">
  <p:cSld name="TITLE_ONLY_3_1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4" name="Google Shape;1934;p46"/>
          <p:cNvGrpSpPr/>
          <p:nvPr/>
        </p:nvGrpSpPr>
        <p:grpSpPr>
          <a:xfrm rot="10800000">
            <a:off x="8877767" y="639515"/>
            <a:ext cx="154517" cy="442886"/>
            <a:chOff x="8846561" y="2782361"/>
            <a:chExt cx="154517" cy="442886"/>
          </a:xfrm>
        </p:grpSpPr>
        <p:sp>
          <p:nvSpPr>
            <p:cNvPr id="1935" name="Google Shape;1935;p46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6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7" name="Google Shape;1937;p46"/>
          <p:cNvGrpSpPr/>
          <p:nvPr/>
        </p:nvGrpSpPr>
        <p:grpSpPr>
          <a:xfrm rot="10800000">
            <a:off x="8430719" y="140528"/>
            <a:ext cx="601568" cy="300960"/>
            <a:chOff x="5615619" y="2077286"/>
            <a:chExt cx="601568" cy="300960"/>
          </a:xfrm>
        </p:grpSpPr>
        <p:sp>
          <p:nvSpPr>
            <p:cNvPr id="1938" name="Google Shape;1938;p46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6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6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6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6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6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6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6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6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6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6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6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6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6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6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3" name="Google Shape;1953;p46"/>
          <p:cNvSpPr/>
          <p:nvPr/>
        </p:nvSpPr>
        <p:spPr>
          <a:xfrm flipH="1" rot="10800000">
            <a:off x="141491" y="1405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4" name="Google Shape;1954;p46"/>
          <p:cNvGrpSpPr/>
          <p:nvPr/>
        </p:nvGrpSpPr>
        <p:grpSpPr>
          <a:xfrm flipH="1" rot="10800000">
            <a:off x="127186" y="434639"/>
            <a:ext cx="181204" cy="295450"/>
            <a:chOff x="8814523" y="4301099"/>
            <a:chExt cx="181204" cy="295450"/>
          </a:xfrm>
        </p:grpSpPr>
        <p:sp>
          <p:nvSpPr>
            <p:cNvPr id="1955" name="Google Shape;1955;p46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6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6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6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6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6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1" name="Google Shape;1961;p46"/>
          <p:cNvSpPr/>
          <p:nvPr/>
        </p:nvSpPr>
        <p:spPr>
          <a:xfrm flipH="1" rot="10800000">
            <a:off x="-575" y="4654964"/>
            <a:ext cx="9145168" cy="488536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4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 ">
  <p:cSld name="TITLE_ONLY_2_2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4" name="Google Shape;1964;p47"/>
          <p:cNvGrpSpPr/>
          <p:nvPr/>
        </p:nvGrpSpPr>
        <p:grpSpPr>
          <a:xfrm flipH="1">
            <a:off x="68040" y="2798211"/>
            <a:ext cx="154517" cy="442886"/>
            <a:chOff x="8846561" y="2782361"/>
            <a:chExt cx="154517" cy="442886"/>
          </a:xfrm>
        </p:grpSpPr>
        <p:sp>
          <p:nvSpPr>
            <p:cNvPr id="1965" name="Google Shape;1965;p47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7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7" name="Google Shape;1967;p47"/>
          <p:cNvGrpSpPr/>
          <p:nvPr/>
        </p:nvGrpSpPr>
        <p:grpSpPr>
          <a:xfrm flipH="1">
            <a:off x="54697" y="4316949"/>
            <a:ext cx="181204" cy="295450"/>
            <a:chOff x="8814523" y="4301099"/>
            <a:chExt cx="181204" cy="295450"/>
          </a:xfrm>
        </p:grpSpPr>
        <p:sp>
          <p:nvSpPr>
            <p:cNvPr id="1968" name="Google Shape;1968;p47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7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7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7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7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7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4" name="Google Shape;1974;p47"/>
          <p:cNvSpPr/>
          <p:nvPr/>
        </p:nvSpPr>
        <p:spPr>
          <a:xfrm flipH="1">
            <a:off x="8904733" y="230154"/>
            <a:ext cx="188594" cy="188947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5" name="Google Shape;1975;p47"/>
          <p:cNvGrpSpPr/>
          <p:nvPr/>
        </p:nvGrpSpPr>
        <p:grpSpPr>
          <a:xfrm flipH="1">
            <a:off x="8903595" y="1099618"/>
            <a:ext cx="190870" cy="548151"/>
            <a:chOff x="179009" y="2072968"/>
            <a:chExt cx="190870" cy="548151"/>
          </a:xfrm>
        </p:grpSpPr>
        <p:sp>
          <p:nvSpPr>
            <p:cNvPr id="1976" name="Google Shape;1976;p47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7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8" name="Google Shape;1978;p47"/>
          <p:cNvSpPr/>
          <p:nvPr/>
        </p:nvSpPr>
        <p:spPr>
          <a:xfrm flipH="1" rot="10800000">
            <a:off x="8853724" y="3120565"/>
            <a:ext cx="290606" cy="2022935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47"/>
          <p:cNvSpPr/>
          <p:nvPr/>
        </p:nvSpPr>
        <p:spPr>
          <a:xfrm flipH="1" rot="10800000">
            <a:off x="-4" y="-10"/>
            <a:ext cx="290606" cy="2022935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4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">
  <p:cSld name="TITLE_ONLY_2_1_2"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48"/>
          <p:cNvSpPr/>
          <p:nvPr/>
        </p:nvSpPr>
        <p:spPr>
          <a:xfrm flipH="1" rot="10800000">
            <a:off x="8834091" y="1405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3" name="Google Shape;1983;p48"/>
          <p:cNvGrpSpPr/>
          <p:nvPr/>
        </p:nvGrpSpPr>
        <p:grpSpPr>
          <a:xfrm flipH="1" rot="10800000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1984" name="Google Shape;1984;p48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6" name="Google Shape;1986;p48"/>
          <p:cNvGrpSpPr/>
          <p:nvPr/>
        </p:nvGrpSpPr>
        <p:grpSpPr>
          <a:xfrm flipH="1" rot="10800000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1987" name="Google Shape;1987;p48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8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8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2" name="Google Shape;2002;p48"/>
          <p:cNvGrpSpPr/>
          <p:nvPr/>
        </p:nvGrpSpPr>
        <p:grpSpPr>
          <a:xfrm flipH="1" rot="10800000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2003" name="Google Shape;2003;p48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8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8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8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8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9" name="Google Shape;2009;p48"/>
          <p:cNvSpPr/>
          <p:nvPr/>
        </p:nvSpPr>
        <p:spPr>
          <a:xfrm flipH="1" rot="10800000">
            <a:off x="-575" y="4654964"/>
            <a:ext cx="9145168" cy="488536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4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">
  <p:cSld name="TITLE_ONLY_2_1_1_1"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49"/>
          <p:cNvSpPr/>
          <p:nvPr/>
        </p:nvSpPr>
        <p:spPr>
          <a:xfrm flipH="1" rot="10800000">
            <a:off x="-575" y="4654964"/>
            <a:ext cx="9145168" cy="488536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49"/>
          <p:cNvSpPr/>
          <p:nvPr/>
        </p:nvSpPr>
        <p:spPr>
          <a:xfrm flipH="1" rot="10800000">
            <a:off x="8834091" y="1405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4" name="Google Shape;2014;p49"/>
          <p:cNvGrpSpPr/>
          <p:nvPr/>
        </p:nvGrpSpPr>
        <p:grpSpPr>
          <a:xfrm flipH="1" rot="10800000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2015" name="Google Shape;2015;p49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9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7" name="Google Shape;2017;p49"/>
          <p:cNvGrpSpPr/>
          <p:nvPr/>
        </p:nvGrpSpPr>
        <p:grpSpPr>
          <a:xfrm flipH="1" rot="10800000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2018" name="Google Shape;2018;p49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9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9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9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9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9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9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9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9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9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9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9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9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9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9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3" name="Google Shape;2033;p49"/>
          <p:cNvGrpSpPr/>
          <p:nvPr/>
        </p:nvGrpSpPr>
        <p:grpSpPr>
          <a:xfrm flipH="1" rot="10800000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2034" name="Google Shape;2034;p49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9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9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9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9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9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0" name="Google Shape;2040;p4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 ">
  <p:cSld name="TITLE_ONLY_1_1"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50"/>
          <p:cNvSpPr/>
          <p:nvPr/>
        </p:nvSpPr>
        <p:spPr>
          <a:xfrm>
            <a:off x="8896251" y="151600"/>
            <a:ext cx="129912" cy="129876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3" name="Google Shape;2043;p50"/>
          <p:cNvGrpSpPr/>
          <p:nvPr/>
        </p:nvGrpSpPr>
        <p:grpSpPr>
          <a:xfrm>
            <a:off x="8914027" y="1416159"/>
            <a:ext cx="118484" cy="339650"/>
            <a:chOff x="8846561" y="2782361"/>
            <a:chExt cx="154517" cy="442886"/>
          </a:xfrm>
        </p:grpSpPr>
        <p:sp>
          <p:nvSpPr>
            <p:cNvPr id="2044" name="Google Shape;2044;p50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50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6" name="Google Shape;2046;p50"/>
          <p:cNvGrpSpPr/>
          <p:nvPr/>
        </p:nvGrpSpPr>
        <p:grpSpPr>
          <a:xfrm>
            <a:off x="8846173" y="3319249"/>
            <a:ext cx="181204" cy="295450"/>
            <a:chOff x="8814523" y="4301099"/>
            <a:chExt cx="181204" cy="295450"/>
          </a:xfrm>
        </p:grpSpPr>
        <p:sp>
          <p:nvSpPr>
            <p:cNvPr id="2047" name="Google Shape;2047;p50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0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0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0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50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0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3" name="Google Shape;2053;p50"/>
          <p:cNvGrpSpPr/>
          <p:nvPr/>
        </p:nvGrpSpPr>
        <p:grpSpPr>
          <a:xfrm rot="10800000">
            <a:off x="199092" y="191598"/>
            <a:ext cx="359410" cy="333926"/>
            <a:chOff x="6672" y="3464315"/>
            <a:chExt cx="279631" cy="259804"/>
          </a:xfrm>
        </p:grpSpPr>
        <p:sp>
          <p:nvSpPr>
            <p:cNvPr id="2054" name="Google Shape;2054;p50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50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0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3" name="Google Shape;2063;p50"/>
          <p:cNvSpPr/>
          <p:nvPr/>
        </p:nvSpPr>
        <p:spPr>
          <a:xfrm>
            <a:off x="199102" y="957834"/>
            <a:ext cx="118489" cy="118206"/>
          </a:xfrm>
          <a:custGeom>
            <a:rect b="b" l="l" r="r" t="t"/>
            <a:pathLst>
              <a:path extrusionOk="0" h="4811" w="4823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50"/>
          <p:cNvSpPr txBox="1"/>
          <p:nvPr>
            <p:ph idx="1" type="subTitle"/>
          </p:nvPr>
        </p:nvSpPr>
        <p:spPr>
          <a:xfrm>
            <a:off x="943350" y="2370625"/>
            <a:ext cx="2615700" cy="14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2065" name="Google Shape;2065;p50"/>
          <p:cNvSpPr txBox="1"/>
          <p:nvPr>
            <p:ph type="title"/>
          </p:nvPr>
        </p:nvSpPr>
        <p:spPr>
          <a:xfrm>
            <a:off x="943350" y="1076050"/>
            <a:ext cx="2721300" cy="11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9" name="Google Shape;289;p6"/>
          <p:cNvSpPr/>
          <p:nvPr/>
        </p:nvSpPr>
        <p:spPr>
          <a:xfrm>
            <a:off x="111686" y="4891072"/>
            <a:ext cx="634593" cy="86652"/>
          </a:xfrm>
          <a:custGeom>
            <a:rect b="b" l="l" r="r" t="t"/>
            <a:pathLst>
              <a:path extrusionOk="0" h="3954" w="28957">
                <a:moveTo>
                  <a:pt x="2965" y="0"/>
                </a:moveTo>
                <a:lnTo>
                  <a:pt x="1" y="3001"/>
                </a:lnTo>
                <a:lnTo>
                  <a:pt x="513" y="3513"/>
                </a:lnTo>
                <a:lnTo>
                  <a:pt x="2965" y="1036"/>
                </a:lnTo>
                <a:lnTo>
                  <a:pt x="5847" y="3953"/>
                </a:lnTo>
                <a:lnTo>
                  <a:pt x="8716" y="1036"/>
                </a:lnTo>
                <a:lnTo>
                  <a:pt x="11597" y="3953"/>
                </a:lnTo>
                <a:lnTo>
                  <a:pt x="14479" y="1036"/>
                </a:lnTo>
                <a:lnTo>
                  <a:pt x="17348" y="3953"/>
                </a:lnTo>
                <a:lnTo>
                  <a:pt x="20229" y="1036"/>
                </a:lnTo>
                <a:lnTo>
                  <a:pt x="23111" y="3953"/>
                </a:lnTo>
                <a:lnTo>
                  <a:pt x="25980" y="1036"/>
                </a:lnTo>
                <a:lnTo>
                  <a:pt x="28433" y="3513"/>
                </a:lnTo>
                <a:lnTo>
                  <a:pt x="28957" y="3001"/>
                </a:lnTo>
                <a:lnTo>
                  <a:pt x="25980" y="0"/>
                </a:lnTo>
                <a:lnTo>
                  <a:pt x="23111" y="2917"/>
                </a:lnTo>
                <a:lnTo>
                  <a:pt x="20229" y="0"/>
                </a:lnTo>
                <a:lnTo>
                  <a:pt x="17348" y="2917"/>
                </a:lnTo>
                <a:lnTo>
                  <a:pt x="14479" y="0"/>
                </a:lnTo>
                <a:lnTo>
                  <a:pt x="11597" y="2917"/>
                </a:lnTo>
                <a:lnTo>
                  <a:pt x="8716" y="0"/>
                </a:lnTo>
                <a:lnTo>
                  <a:pt x="5847" y="2917"/>
                </a:lnTo>
                <a:lnTo>
                  <a:pt x="29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6"/>
          <p:cNvSpPr/>
          <p:nvPr/>
        </p:nvSpPr>
        <p:spPr>
          <a:xfrm flipH="1" rot="10800000">
            <a:off x="8834091" y="1405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" name="Google Shape;291;p6"/>
          <p:cNvGrpSpPr/>
          <p:nvPr/>
        </p:nvGrpSpPr>
        <p:grpSpPr>
          <a:xfrm flipH="1" rot="10800000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292" name="Google Shape;292;p6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6"/>
          <p:cNvGrpSpPr/>
          <p:nvPr/>
        </p:nvGrpSpPr>
        <p:grpSpPr>
          <a:xfrm flipH="1" rot="10800000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295" name="Google Shape;295;p6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6"/>
          <p:cNvGrpSpPr/>
          <p:nvPr/>
        </p:nvGrpSpPr>
        <p:grpSpPr>
          <a:xfrm flipH="1" rot="10800000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302" name="Google Shape;302;p6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">
  <p:cSld name="MAIN_POINT_1_1"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7" name="Google Shape;2067;p51"/>
          <p:cNvGrpSpPr/>
          <p:nvPr/>
        </p:nvGrpSpPr>
        <p:grpSpPr>
          <a:xfrm rot="10800000">
            <a:off x="5831680" y="544767"/>
            <a:ext cx="1820679" cy="2004808"/>
            <a:chOff x="143428" y="791782"/>
            <a:chExt cx="1170704" cy="1289100"/>
          </a:xfrm>
        </p:grpSpPr>
        <p:grpSp>
          <p:nvGrpSpPr>
            <p:cNvPr id="2068" name="Google Shape;2068;p51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2069" name="Google Shape;2069;p51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rect b="b" l="l" r="r" t="t"/>
                <a:pathLst>
                  <a:path extrusionOk="0" h="46185" w="46197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51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rect b="b" l="l" r="r" t="t"/>
                <a:pathLst>
                  <a:path extrusionOk="0" h="43447" w="43459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51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rect b="b" l="l" r="r" t="t"/>
                <a:pathLst>
                  <a:path extrusionOk="0" h="40709" w="40721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51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rect b="b" l="l" r="r" t="t"/>
                <a:pathLst>
                  <a:path extrusionOk="0" h="37986" w="39483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51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rect b="b" l="l" r="r" t="t"/>
                <a:pathLst>
                  <a:path extrusionOk="0" h="35250" w="36636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51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rect b="b" l="l" r="r" t="t"/>
                <a:pathLst>
                  <a:path extrusionOk="0" h="32513" w="33791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51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rect b="b" l="l" r="r" t="t"/>
                <a:pathLst>
                  <a:path extrusionOk="0" h="29777" w="30945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51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rect b="b" l="l" r="r" t="t"/>
                <a:pathLst>
                  <a:path extrusionOk="0" h="27037" w="2810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51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rect b="b" l="l" r="r" t="t"/>
                <a:pathLst>
                  <a:path extrusionOk="0" h="24299" w="25254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51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rect b="b" l="l" r="r" t="t"/>
                <a:pathLst>
                  <a:path extrusionOk="0" h="21563" w="2242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51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rect b="b" l="l" r="r" t="t"/>
                <a:pathLst>
                  <a:path extrusionOk="0" h="18826" w="19575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51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rect b="b" l="l" r="r" t="t"/>
                <a:pathLst>
                  <a:path extrusionOk="0" h="16089" w="1673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51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rect b="b" l="l" r="r" t="t"/>
                <a:pathLst>
                  <a:path extrusionOk="0" h="13358" w="13883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51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rect b="b" l="l" r="r" t="t"/>
                <a:pathLst>
                  <a:path extrusionOk="0" h="10630" w="11038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51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rect b="b" l="l" r="r" t="t"/>
                <a:pathLst>
                  <a:path extrusionOk="0" h="7899" w="9216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51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rect b="b" l="l" r="r" t="t"/>
                <a:pathLst>
                  <a:path extrusionOk="0" h="5159" w="6014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51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rect b="b" l="l" r="r" t="t"/>
                <a:pathLst>
                  <a:path extrusionOk="0" h="2419" w="2811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51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rect b="b" l="l" r="r" t="t"/>
                <a:pathLst>
                  <a:path extrusionOk="0" h="19038" w="19777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87" name="Google Shape;2087;p51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8" name="Google Shape;2088;p51"/>
          <p:cNvGrpSpPr/>
          <p:nvPr/>
        </p:nvGrpSpPr>
        <p:grpSpPr>
          <a:xfrm>
            <a:off x="8369505" y="4354255"/>
            <a:ext cx="588555" cy="677357"/>
            <a:chOff x="8369505" y="4354255"/>
            <a:chExt cx="588555" cy="677357"/>
          </a:xfrm>
        </p:grpSpPr>
        <p:sp>
          <p:nvSpPr>
            <p:cNvPr id="2089" name="Google Shape;2089;p51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1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1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1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1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1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1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1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1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1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1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1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1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1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1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1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1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6" name="Google Shape;2106;p51"/>
          <p:cNvGrpSpPr/>
          <p:nvPr/>
        </p:nvGrpSpPr>
        <p:grpSpPr>
          <a:xfrm flipH="1">
            <a:off x="8194968" y="4224081"/>
            <a:ext cx="937621" cy="937730"/>
            <a:chOff x="-9" y="1693952"/>
            <a:chExt cx="3445869" cy="3446269"/>
          </a:xfrm>
        </p:grpSpPr>
        <p:sp>
          <p:nvSpPr>
            <p:cNvPr id="2107" name="Google Shape;2107;p51"/>
            <p:cNvSpPr/>
            <p:nvPr/>
          </p:nvSpPr>
          <p:spPr>
            <a:xfrm>
              <a:off x="-9" y="2194746"/>
              <a:ext cx="2945507" cy="2945475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1"/>
            <p:cNvSpPr/>
            <p:nvPr/>
          </p:nvSpPr>
          <p:spPr>
            <a:xfrm>
              <a:off x="-9" y="3176828"/>
              <a:ext cx="1963426" cy="1963394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1"/>
            <p:cNvSpPr/>
            <p:nvPr/>
          </p:nvSpPr>
          <p:spPr>
            <a:xfrm>
              <a:off x="485094" y="1693952"/>
              <a:ext cx="2960767" cy="2960767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0" name="Google Shape;2110;p51"/>
          <p:cNvSpPr/>
          <p:nvPr/>
        </p:nvSpPr>
        <p:spPr>
          <a:xfrm flipH="1">
            <a:off x="8880420" y="2306026"/>
            <a:ext cx="134279" cy="13453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51"/>
          <p:cNvSpPr/>
          <p:nvPr/>
        </p:nvSpPr>
        <p:spPr>
          <a:xfrm flipH="1">
            <a:off x="7117605" y="4851179"/>
            <a:ext cx="180477" cy="180454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2" name="Google Shape;2112;p51"/>
          <p:cNvGrpSpPr/>
          <p:nvPr/>
        </p:nvGrpSpPr>
        <p:grpSpPr>
          <a:xfrm flipH="1">
            <a:off x="8879592" y="2925133"/>
            <a:ext cx="135900" cy="390284"/>
            <a:chOff x="179009" y="2072968"/>
            <a:chExt cx="190870" cy="548151"/>
          </a:xfrm>
        </p:grpSpPr>
        <p:sp>
          <p:nvSpPr>
            <p:cNvPr id="2113" name="Google Shape;2113;p51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1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5" name="Google Shape;2115;p51"/>
          <p:cNvGrpSpPr/>
          <p:nvPr/>
        </p:nvGrpSpPr>
        <p:grpSpPr>
          <a:xfrm flipH="1">
            <a:off x="8430780" y="162668"/>
            <a:ext cx="588555" cy="677357"/>
            <a:chOff x="8369505" y="4354255"/>
            <a:chExt cx="588555" cy="677357"/>
          </a:xfrm>
        </p:grpSpPr>
        <p:sp>
          <p:nvSpPr>
            <p:cNvPr id="2116" name="Google Shape;2116;p51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1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1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1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1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1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1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1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1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1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1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1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1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1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1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1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1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133" name="Google Shape;2133;p51"/>
          <p:cNvCxnSpPr/>
          <p:nvPr/>
        </p:nvCxnSpPr>
        <p:spPr>
          <a:xfrm>
            <a:off x="6770288" y="13500"/>
            <a:ext cx="0" cy="51165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4" name="Google Shape;2134;p51"/>
          <p:cNvSpPr txBox="1"/>
          <p:nvPr>
            <p:ph idx="1" type="subTitle"/>
          </p:nvPr>
        </p:nvSpPr>
        <p:spPr>
          <a:xfrm>
            <a:off x="713225" y="855000"/>
            <a:ext cx="5175900" cy="28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2135" name="Google Shape;2135;p51"/>
          <p:cNvSpPr txBox="1"/>
          <p:nvPr>
            <p:ph type="title"/>
          </p:nvPr>
        </p:nvSpPr>
        <p:spPr>
          <a:xfrm>
            <a:off x="713225" y="3876900"/>
            <a:ext cx="24945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">
  <p:cSld name="SECTION_TITLE_AND_DESCRIPTION_1_1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52"/>
          <p:cNvSpPr/>
          <p:nvPr/>
        </p:nvSpPr>
        <p:spPr>
          <a:xfrm>
            <a:off x="-3000" y="325"/>
            <a:ext cx="2608717" cy="5143367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52"/>
          <p:cNvSpPr/>
          <p:nvPr/>
        </p:nvSpPr>
        <p:spPr>
          <a:xfrm>
            <a:off x="191875" y="1216900"/>
            <a:ext cx="2942151" cy="3098613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52"/>
          <p:cNvSpPr/>
          <p:nvPr/>
        </p:nvSpPr>
        <p:spPr>
          <a:xfrm>
            <a:off x="358588" y="1392549"/>
            <a:ext cx="2608736" cy="274732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0" name="Google Shape;2140;p52"/>
          <p:cNvGrpSpPr/>
          <p:nvPr/>
        </p:nvGrpSpPr>
        <p:grpSpPr>
          <a:xfrm>
            <a:off x="2703986" y="3553936"/>
            <a:ext cx="154517" cy="442886"/>
            <a:chOff x="8846561" y="2782361"/>
            <a:chExt cx="154517" cy="442886"/>
          </a:xfrm>
        </p:grpSpPr>
        <p:sp>
          <p:nvSpPr>
            <p:cNvPr id="2141" name="Google Shape;2141;p52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2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3" name="Google Shape;2143;p52"/>
          <p:cNvSpPr/>
          <p:nvPr/>
        </p:nvSpPr>
        <p:spPr>
          <a:xfrm flipH="1" rot="10800000">
            <a:off x="492791" y="16268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4" name="Google Shape;2144;p52"/>
          <p:cNvGrpSpPr/>
          <p:nvPr/>
        </p:nvGrpSpPr>
        <p:grpSpPr>
          <a:xfrm flipH="1" rot="10800000">
            <a:off x="478486" y="1920939"/>
            <a:ext cx="181204" cy="295450"/>
            <a:chOff x="8814523" y="4301099"/>
            <a:chExt cx="181204" cy="295450"/>
          </a:xfrm>
        </p:grpSpPr>
        <p:sp>
          <p:nvSpPr>
            <p:cNvPr id="2145" name="Google Shape;2145;p5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1" name="Google Shape;2151;p52"/>
          <p:cNvGrpSpPr/>
          <p:nvPr/>
        </p:nvGrpSpPr>
        <p:grpSpPr>
          <a:xfrm flipH="1">
            <a:off x="8430930" y="164768"/>
            <a:ext cx="588555" cy="677357"/>
            <a:chOff x="8369505" y="4354255"/>
            <a:chExt cx="588555" cy="677357"/>
          </a:xfrm>
        </p:grpSpPr>
        <p:sp>
          <p:nvSpPr>
            <p:cNvPr id="2152" name="Google Shape;2152;p52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2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2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2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2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2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2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2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2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2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52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52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2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2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2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52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2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9" name="Google Shape;2169;p52"/>
          <p:cNvGrpSpPr/>
          <p:nvPr/>
        </p:nvGrpSpPr>
        <p:grpSpPr>
          <a:xfrm>
            <a:off x="8684322" y="4723215"/>
            <a:ext cx="279631" cy="259804"/>
            <a:chOff x="6672" y="3464315"/>
            <a:chExt cx="279631" cy="259804"/>
          </a:xfrm>
        </p:grpSpPr>
        <p:sp>
          <p:nvSpPr>
            <p:cNvPr id="2170" name="Google Shape;2170;p52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2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2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2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2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2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2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2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2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9" name="Google Shape;2179;p52"/>
          <p:cNvSpPr/>
          <p:nvPr/>
        </p:nvSpPr>
        <p:spPr>
          <a:xfrm>
            <a:off x="8857713" y="44162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52"/>
          <p:cNvSpPr txBox="1"/>
          <p:nvPr>
            <p:ph type="title"/>
          </p:nvPr>
        </p:nvSpPr>
        <p:spPr>
          <a:xfrm>
            <a:off x="3450025" y="1792575"/>
            <a:ext cx="4980900" cy="9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81" name="Google Shape;2181;p52"/>
          <p:cNvSpPr txBox="1"/>
          <p:nvPr>
            <p:ph idx="1" type="subTitle"/>
          </p:nvPr>
        </p:nvSpPr>
        <p:spPr>
          <a:xfrm>
            <a:off x="4586575" y="2857275"/>
            <a:ext cx="2707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BIG_NUMBER_1_2"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53"/>
          <p:cNvSpPr/>
          <p:nvPr/>
        </p:nvSpPr>
        <p:spPr>
          <a:xfrm rot="8100000">
            <a:off x="-89695" y="-168428"/>
            <a:ext cx="885439" cy="10178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53"/>
          <p:cNvSpPr/>
          <p:nvPr/>
        </p:nvSpPr>
        <p:spPr>
          <a:xfrm flipH="1">
            <a:off x="0" y="0"/>
            <a:ext cx="1452708" cy="1461757"/>
          </a:xfrm>
          <a:custGeom>
            <a:rect b="b" l="l" r="r" t="t"/>
            <a:pathLst>
              <a:path extrusionOk="0" h="45630" w="45344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5" name="Google Shape;2185;p53"/>
          <p:cNvSpPr/>
          <p:nvPr/>
        </p:nvSpPr>
        <p:spPr>
          <a:xfrm>
            <a:off x="378225" y="355568"/>
            <a:ext cx="885300" cy="93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53"/>
          <p:cNvSpPr txBox="1"/>
          <p:nvPr>
            <p:ph idx="1" type="subTitle"/>
          </p:nvPr>
        </p:nvSpPr>
        <p:spPr>
          <a:xfrm>
            <a:off x="2117725" y="2761175"/>
            <a:ext cx="4908600" cy="3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87" name="Google Shape;2187;p53"/>
          <p:cNvSpPr txBox="1"/>
          <p:nvPr>
            <p:ph hasCustomPrompt="1" type="title"/>
          </p:nvPr>
        </p:nvSpPr>
        <p:spPr>
          <a:xfrm>
            <a:off x="2117725" y="2072975"/>
            <a:ext cx="4908600" cy="6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48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8" name="Google Shape;2188;p53"/>
          <p:cNvSpPr txBox="1"/>
          <p:nvPr>
            <p:ph idx="2" type="subTitle"/>
          </p:nvPr>
        </p:nvSpPr>
        <p:spPr>
          <a:xfrm>
            <a:off x="2117725" y="1227700"/>
            <a:ext cx="4908600" cy="3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89" name="Google Shape;2189;p53"/>
          <p:cNvSpPr txBox="1"/>
          <p:nvPr>
            <p:ph hasCustomPrompt="1" idx="3" type="title"/>
          </p:nvPr>
        </p:nvSpPr>
        <p:spPr>
          <a:xfrm>
            <a:off x="2117725" y="539500"/>
            <a:ext cx="4908600" cy="6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48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0" name="Google Shape;2190;p53"/>
          <p:cNvSpPr txBox="1"/>
          <p:nvPr>
            <p:ph idx="4" type="subTitle"/>
          </p:nvPr>
        </p:nvSpPr>
        <p:spPr>
          <a:xfrm>
            <a:off x="2117725" y="4294650"/>
            <a:ext cx="4908600" cy="3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91" name="Google Shape;2191;p53"/>
          <p:cNvSpPr txBox="1"/>
          <p:nvPr>
            <p:ph hasCustomPrompt="1" idx="5" type="title"/>
          </p:nvPr>
        </p:nvSpPr>
        <p:spPr>
          <a:xfrm>
            <a:off x="2117725" y="3615750"/>
            <a:ext cx="4908600" cy="6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48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2" name="Google Shape;2192;p53"/>
          <p:cNvSpPr/>
          <p:nvPr/>
        </p:nvSpPr>
        <p:spPr>
          <a:xfrm flipH="1">
            <a:off x="7761808" y="3784200"/>
            <a:ext cx="2817600" cy="2748900"/>
          </a:xfrm>
          <a:prstGeom prst="arc">
            <a:avLst>
              <a:gd fmla="val 16200000" name="adj1"/>
              <a:gd fmla="val 25688" name="adj2"/>
            </a:avLst>
          </a:prstGeom>
          <a:solidFill>
            <a:schemeClr val="accent4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3" name="Google Shape;2193;p53"/>
          <p:cNvGrpSpPr/>
          <p:nvPr/>
        </p:nvGrpSpPr>
        <p:grpSpPr>
          <a:xfrm>
            <a:off x="453659" y="396603"/>
            <a:ext cx="740697" cy="852454"/>
            <a:chOff x="8369505" y="4354255"/>
            <a:chExt cx="588555" cy="677357"/>
          </a:xfrm>
        </p:grpSpPr>
        <p:sp>
          <p:nvSpPr>
            <p:cNvPr id="2194" name="Google Shape;2194;p53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3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3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3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3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3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3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3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3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3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3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3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3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3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3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3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3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IG_NUMBER_1_1_1"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54"/>
          <p:cNvSpPr txBox="1"/>
          <p:nvPr>
            <p:ph hasCustomPrompt="1" type="title"/>
          </p:nvPr>
        </p:nvSpPr>
        <p:spPr>
          <a:xfrm>
            <a:off x="747813" y="1390375"/>
            <a:ext cx="26376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213" name="Google Shape;2213;p54"/>
          <p:cNvSpPr txBox="1"/>
          <p:nvPr>
            <p:ph idx="1" type="subTitle"/>
          </p:nvPr>
        </p:nvSpPr>
        <p:spPr>
          <a:xfrm>
            <a:off x="1207563" y="1982575"/>
            <a:ext cx="1718100" cy="372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14" name="Google Shape;2214;p54"/>
          <p:cNvSpPr txBox="1"/>
          <p:nvPr>
            <p:ph hasCustomPrompt="1" idx="2" type="title"/>
          </p:nvPr>
        </p:nvSpPr>
        <p:spPr>
          <a:xfrm>
            <a:off x="5758575" y="1390375"/>
            <a:ext cx="26376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215" name="Google Shape;2215;p54"/>
          <p:cNvSpPr txBox="1"/>
          <p:nvPr>
            <p:ph idx="3" type="subTitle"/>
          </p:nvPr>
        </p:nvSpPr>
        <p:spPr>
          <a:xfrm>
            <a:off x="6201225" y="1978575"/>
            <a:ext cx="1752300" cy="37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16" name="Google Shape;2216;p54"/>
          <p:cNvSpPr txBox="1"/>
          <p:nvPr>
            <p:ph hasCustomPrompt="1" idx="4" type="title"/>
          </p:nvPr>
        </p:nvSpPr>
        <p:spPr>
          <a:xfrm>
            <a:off x="3253188" y="3038475"/>
            <a:ext cx="26376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217" name="Google Shape;2217;p54"/>
          <p:cNvSpPr txBox="1"/>
          <p:nvPr>
            <p:ph idx="5" type="subTitle"/>
          </p:nvPr>
        </p:nvSpPr>
        <p:spPr>
          <a:xfrm>
            <a:off x="3736488" y="3608099"/>
            <a:ext cx="1671000" cy="36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18" name="Google Shape;2218;p54"/>
          <p:cNvSpPr txBox="1"/>
          <p:nvPr>
            <p:ph idx="6" type="subTitle"/>
          </p:nvPr>
        </p:nvSpPr>
        <p:spPr>
          <a:xfrm>
            <a:off x="3760788" y="4064850"/>
            <a:ext cx="1622400" cy="3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19" name="Google Shape;2219;p54"/>
          <p:cNvSpPr txBox="1"/>
          <p:nvPr>
            <p:ph idx="7" type="subTitle"/>
          </p:nvPr>
        </p:nvSpPr>
        <p:spPr>
          <a:xfrm>
            <a:off x="6266175" y="2471588"/>
            <a:ext cx="1622400" cy="3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20" name="Google Shape;2220;p54"/>
          <p:cNvSpPr txBox="1"/>
          <p:nvPr>
            <p:ph idx="8" type="subTitle"/>
          </p:nvPr>
        </p:nvSpPr>
        <p:spPr>
          <a:xfrm>
            <a:off x="1255413" y="2471588"/>
            <a:ext cx="1622400" cy="3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grpSp>
        <p:nvGrpSpPr>
          <p:cNvPr id="2221" name="Google Shape;2221;p54"/>
          <p:cNvGrpSpPr/>
          <p:nvPr/>
        </p:nvGrpSpPr>
        <p:grpSpPr>
          <a:xfrm flipH="1">
            <a:off x="7461697" y="3476921"/>
            <a:ext cx="1670902" cy="1671096"/>
            <a:chOff x="-9" y="1693952"/>
            <a:chExt cx="3445869" cy="3446269"/>
          </a:xfrm>
        </p:grpSpPr>
        <p:sp>
          <p:nvSpPr>
            <p:cNvPr id="2222" name="Google Shape;2222;p54"/>
            <p:cNvSpPr/>
            <p:nvPr/>
          </p:nvSpPr>
          <p:spPr>
            <a:xfrm>
              <a:off x="-9" y="2194746"/>
              <a:ext cx="2945507" cy="2945475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4"/>
            <p:cNvSpPr/>
            <p:nvPr/>
          </p:nvSpPr>
          <p:spPr>
            <a:xfrm>
              <a:off x="-9" y="3176828"/>
              <a:ext cx="1963426" cy="1963394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4"/>
            <p:cNvSpPr/>
            <p:nvPr/>
          </p:nvSpPr>
          <p:spPr>
            <a:xfrm>
              <a:off x="485094" y="1693952"/>
              <a:ext cx="2960767" cy="2960767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5" name="Google Shape;2225;p54"/>
          <p:cNvGrpSpPr/>
          <p:nvPr/>
        </p:nvGrpSpPr>
        <p:grpSpPr>
          <a:xfrm>
            <a:off x="11400" y="3476772"/>
            <a:ext cx="1670902" cy="1671096"/>
            <a:chOff x="-9" y="1693952"/>
            <a:chExt cx="3445869" cy="3446269"/>
          </a:xfrm>
        </p:grpSpPr>
        <p:sp>
          <p:nvSpPr>
            <p:cNvPr id="2226" name="Google Shape;2226;p54"/>
            <p:cNvSpPr/>
            <p:nvPr/>
          </p:nvSpPr>
          <p:spPr>
            <a:xfrm>
              <a:off x="-9" y="2194746"/>
              <a:ext cx="2945507" cy="2945475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4"/>
            <p:cNvSpPr/>
            <p:nvPr/>
          </p:nvSpPr>
          <p:spPr>
            <a:xfrm>
              <a:off x="-9" y="3176828"/>
              <a:ext cx="1963426" cy="1963394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4"/>
            <p:cNvSpPr/>
            <p:nvPr/>
          </p:nvSpPr>
          <p:spPr>
            <a:xfrm>
              <a:off x="485094" y="1693952"/>
              <a:ext cx="2960767" cy="2960767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9" name="Google Shape;2229;p54"/>
          <p:cNvGrpSpPr/>
          <p:nvPr/>
        </p:nvGrpSpPr>
        <p:grpSpPr>
          <a:xfrm>
            <a:off x="1255436" y="4441968"/>
            <a:ext cx="328622" cy="305322"/>
            <a:chOff x="6672" y="3464315"/>
            <a:chExt cx="279631" cy="259804"/>
          </a:xfrm>
        </p:grpSpPr>
        <p:sp>
          <p:nvSpPr>
            <p:cNvPr id="2230" name="Google Shape;2230;p54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4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4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4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4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4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4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4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4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9" name="Google Shape;2239;p54"/>
          <p:cNvSpPr/>
          <p:nvPr/>
        </p:nvSpPr>
        <p:spPr>
          <a:xfrm>
            <a:off x="1431926" y="3604781"/>
            <a:ext cx="124833" cy="124381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0" name="Google Shape;2240;p54"/>
          <p:cNvGrpSpPr/>
          <p:nvPr/>
        </p:nvGrpSpPr>
        <p:grpSpPr>
          <a:xfrm>
            <a:off x="7587261" y="3577718"/>
            <a:ext cx="328622" cy="305322"/>
            <a:chOff x="6672" y="3464315"/>
            <a:chExt cx="279631" cy="259804"/>
          </a:xfrm>
        </p:grpSpPr>
        <p:sp>
          <p:nvSpPr>
            <p:cNvPr id="2241" name="Google Shape;2241;p54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4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4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4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4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4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4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54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54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0" name="Google Shape;2250;p54"/>
          <p:cNvSpPr/>
          <p:nvPr/>
        </p:nvSpPr>
        <p:spPr>
          <a:xfrm rot="5405778">
            <a:off x="415177" y="3505550"/>
            <a:ext cx="178500" cy="32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54"/>
          <p:cNvSpPr/>
          <p:nvPr/>
        </p:nvSpPr>
        <p:spPr>
          <a:xfrm>
            <a:off x="8624200" y="3562713"/>
            <a:ext cx="178500" cy="17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54"/>
          <p:cNvSpPr/>
          <p:nvPr/>
        </p:nvSpPr>
        <p:spPr>
          <a:xfrm flipH="1">
            <a:off x="7537647" y="4365214"/>
            <a:ext cx="912479" cy="124372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54"/>
          <p:cNvSpPr/>
          <p:nvPr/>
        </p:nvSpPr>
        <p:spPr>
          <a:xfrm rot="10800000">
            <a:off x="7537639" y="4616700"/>
            <a:ext cx="180477" cy="180454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54"/>
          <p:cNvSpPr/>
          <p:nvPr/>
        </p:nvSpPr>
        <p:spPr>
          <a:xfrm>
            <a:off x="1255426" y="3604781"/>
            <a:ext cx="124833" cy="124381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54"/>
          <p:cNvSpPr/>
          <p:nvPr/>
        </p:nvSpPr>
        <p:spPr>
          <a:xfrm>
            <a:off x="-493700" y="4659638"/>
            <a:ext cx="990600" cy="990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54"/>
          <p:cNvSpPr/>
          <p:nvPr/>
        </p:nvSpPr>
        <p:spPr>
          <a:xfrm>
            <a:off x="-620800" y="4532538"/>
            <a:ext cx="1244700" cy="1244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54"/>
          <p:cNvSpPr/>
          <p:nvPr/>
        </p:nvSpPr>
        <p:spPr>
          <a:xfrm flipH="1" rot="-6384">
            <a:off x="8739073" y="4486027"/>
            <a:ext cx="323101" cy="584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54"/>
          <p:cNvSpPr/>
          <p:nvPr/>
        </p:nvSpPr>
        <p:spPr>
          <a:xfrm>
            <a:off x="-558700" y="4594638"/>
            <a:ext cx="1120500" cy="1120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7"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55"/>
          <p:cNvSpPr txBox="1"/>
          <p:nvPr>
            <p:ph type="title"/>
          </p:nvPr>
        </p:nvSpPr>
        <p:spPr>
          <a:xfrm>
            <a:off x="4683150" y="1162200"/>
            <a:ext cx="37476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2261" name="Google Shape;2261;p55"/>
          <p:cNvSpPr txBox="1"/>
          <p:nvPr>
            <p:ph idx="1" type="subTitle"/>
          </p:nvPr>
        </p:nvSpPr>
        <p:spPr>
          <a:xfrm>
            <a:off x="4675076" y="1927600"/>
            <a:ext cx="3747600" cy="6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62" name="Google Shape;2262;p55"/>
          <p:cNvSpPr txBox="1"/>
          <p:nvPr>
            <p:ph idx="2" type="subTitle"/>
          </p:nvPr>
        </p:nvSpPr>
        <p:spPr>
          <a:xfrm>
            <a:off x="4674950" y="2552594"/>
            <a:ext cx="3747600" cy="6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63" name="Google Shape;2263;p55"/>
          <p:cNvSpPr txBox="1"/>
          <p:nvPr/>
        </p:nvSpPr>
        <p:spPr>
          <a:xfrm>
            <a:off x="4683188" y="3511775"/>
            <a:ext cx="3747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CREDITS: This presentation template was created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including icons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and infographics &amp; images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Darker Grotesque ExtraBold"/>
              <a:ea typeface="Darker Grotesque ExtraBold"/>
              <a:cs typeface="Darker Grotesque ExtraBold"/>
              <a:sym typeface="Darker Grotesque ExtraBold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>
  <p:cSld name="SECTION_HEADER_1"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56"/>
          <p:cNvSpPr txBox="1"/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66" name="Google Shape;2266;p56"/>
          <p:cNvSpPr txBox="1"/>
          <p:nvPr>
            <p:ph hasCustomPrompt="1" idx="2" type="title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67" name="Google Shape;2267;p56"/>
          <p:cNvSpPr txBox="1"/>
          <p:nvPr>
            <p:ph idx="1" type="subTitle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2268" name="Google Shape;2268;p56"/>
          <p:cNvSpPr/>
          <p:nvPr/>
        </p:nvSpPr>
        <p:spPr>
          <a:xfrm rot="10800000">
            <a:off x="-260192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56"/>
          <p:cNvSpPr/>
          <p:nvPr/>
        </p:nvSpPr>
        <p:spPr>
          <a:xfrm rot="10800000">
            <a:off x="158481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56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56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56"/>
          <p:cNvSpPr/>
          <p:nvPr/>
        </p:nvSpPr>
        <p:spPr>
          <a:xfrm>
            <a:off x="-332175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56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56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56"/>
          <p:cNvSpPr/>
          <p:nvPr/>
        </p:nvSpPr>
        <p:spPr>
          <a:xfrm>
            <a:off x="5365175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56"/>
          <p:cNvSpPr/>
          <p:nvPr/>
        </p:nvSpPr>
        <p:spPr>
          <a:xfrm>
            <a:off x="4874550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56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56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56"/>
          <p:cNvSpPr/>
          <p:nvPr/>
        </p:nvSpPr>
        <p:spPr>
          <a:xfrm rot="10800000">
            <a:off x="6621274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56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56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de sección y descripción 1">
  <p:cSld name="SECTION_TITLE_AND_DESCRIPTION_1"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57"/>
          <p:cNvSpPr txBox="1"/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84" name="Google Shape;2284;p57"/>
          <p:cNvSpPr txBox="1"/>
          <p:nvPr>
            <p:ph idx="1" type="subTitle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2285" name="Google Shape;2285;p57"/>
          <p:cNvSpPr/>
          <p:nvPr/>
        </p:nvSpPr>
        <p:spPr>
          <a:xfrm flipH="1" rot="10800000">
            <a:off x="5365175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57"/>
          <p:cNvSpPr/>
          <p:nvPr/>
        </p:nvSpPr>
        <p:spPr>
          <a:xfrm flipH="1" rot="10800000">
            <a:off x="4874550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57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57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57"/>
          <p:cNvSpPr/>
          <p:nvPr/>
        </p:nvSpPr>
        <p:spPr>
          <a:xfrm flipH="1">
            <a:off x="6621274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57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57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57"/>
          <p:cNvSpPr/>
          <p:nvPr/>
        </p:nvSpPr>
        <p:spPr>
          <a:xfrm flipH="1">
            <a:off x="-260192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57"/>
          <p:cNvSpPr/>
          <p:nvPr/>
        </p:nvSpPr>
        <p:spPr>
          <a:xfrm flipH="1">
            <a:off x="158481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57"/>
          <p:cNvSpPr/>
          <p:nvPr/>
        </p:nvSpPr>
        <p:spPr>
          <a:xfrm flipH="1" rot="10800000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57"/>
          <p:cNvSpPr/>
          <p:nvPr/>
        </p:nvSpPr>
        <p:spPr>
          <a:xfrm flipH="1" rot="10800000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57"/>
          <p:cNvSpPr/>
          <p:nvPr/>
        </p:nvSpPr>
        <p:spPr>
          <a:xfrm flipH="1" rot="10800000">
            <a:off x="-332175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57"/>
          <p:cNvSpPr/>
          <p:nvPr/>
        </p:nvSpPr>
        <p:spPr>
          <a:xfrm flipH="1" rot="10800000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57"/>
          <p:cNvSpPr/>
          <p:nvPr/>
        </p:nvSpPr>
        <p:spPr>
          <a:xfrm flipH="1" rot="10800000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o grande 1">
  <p:cSld name="BIG_NUMBER_1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58"/>
          <p:cNvSpPr txBox="1"/>
          <p:nvPr>
            <p:ph hasCustomPrompt="1" type="title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01" name="Google Shape;2301;p58"/>
          <p:cNvSpPr txBox="1"/>
          <p:nvPr>
            <p:ph idx="1" type="body"/>
          </p:nvPr>
        </p:nvSpPr>
        <p:spPr>
          <a:xfrm>
            <a:off x="1668825" y="3087600"/>
            <a:ext cx="58062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 algn="ctr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302" name="Google Shape;2302;p58"/>
          <p:cNvSpPr/>
          <p:nvPr/>
        </p:nvSpPr>
        <p:spPr>
          <a:xfrm flipH="1" rot="10800000">
            <a:off x="2527149" y="4367365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58"/>
          <p:cNvSpPr/>
          <p:nvPr/>
        </p:nvSpPr>
        <p:spPr>
          <a:xfrm>
            <a:off x="6198946" y="4555768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58"/>
          <p:cNvSpPr/>
          <p:nvPr/>
        </p:nvSpPr>
        <p:spPr>
          <a:xfrm flipH="1" rot="-7520738">
            <a:off x="7812289" y="3760467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58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58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58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58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58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58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58"/>
          <p:cNvSpPr/>
          <p:nvPr/>
        </p:nvSpPr>
        <p:spPr>
          <a:xfrm flipH="1" rot="3279262">
            <a:off x="-226292" y="-6916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58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58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58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CUSTOM_13_1"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59"/>
          <p:cNvSpPr txBox="1"/>
          <p:nvPr>
            <p:ph type="title"/>
          </p:nvPr>
        </p:nvSpPr>
        <p:spPr>
          <a:xfrm>
            <a:off x="710000" y="2261338"/>
            <a:ext cx="5319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17" name="Google Shape;2317;p59"/>
          <p:cNvSpPr txBox="1"/>
          <p:nvPr>
            <p:ph hasCustomPrompt="1" idx="2" type="title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18" name="Google Shape;2318;p59"/>
          <p:cNvSpPr txBox="1"/>
          <p:nvPr>
            <p:ph idx="1" type="subTitle"/>
          </p:nvPr>
        </p:nvSpPr>
        <p:spPr>
          <a:xfrm>
            <a:off x="710000" y="3123913"/>
            <a:ext cx="35133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2319" name="Google Shape;2319;p59"/>
          <p:cNvSpPr/>
          <p:nvPr/>
        </p:nvSpPr>
        <p:spPr>
          <a:xfrm rot="10800000">
            <a:off x="3794725" y="3526224"/>
            <a:ext cx="5269500" cy="161730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p59"/>
          <p:cNvSpPr/>
          <p:nvPr/>
        </p:nvSpPr>
        <p:spPr>
          <a:xfrm flipH="1">
            <a:off x="4079409" y="0"/>
            <a:ext cx="3848746" cy="1015396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59"/>
          <p:cNvSpPr/>
          <p:nvPr/>
        </p:nvSpPr>
        <p:spPr>
          <a:xfrm>
            <a:off x="4805860" y="0"/>
            <a:ext cx="5606452" cy="138838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2" name="Google Shape;2322;p59"/>
          <p:cNvSpPr/>
          <p:nvPr/>
        </p:nvSpPr>
        <p:spPr>
          <a:xfrm>
            <a:off x="4898284" y="3305534"/>
            <a:ext cx="4245815" cy="1838051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59"/>
          <p:cNvSpPr/>
          <p:nvPr/>
        </p:nvSpPr>
        <p:spPr>
          <a:xfrm flipH="1">
            <a:off x="5529737" y="3305400"/>
            <a:ext cx="3614274" cy="1837882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59"/>
          <p:cNvSpPr/>
          <p:nvPr/>
        </p:nvSpPr>
        <p:spPr>
          <a:xfrm flipH="1">
            <a:off x="5295901" y="0"/>
            <a:ext cx="3848110" cy="121936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59"/>
          <p:cNvSpPr/>
          <p:nvPr/>
        </p:nvSpPr>
        <p:spPr>
          <a:xfrm rot="5400000">
            <a:off x="7269506" y="1055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59"/>
          <p:cNvSpPr/>
          <p:nvPr/>
        </p:nvSpPr>
        <p:spPr>
          <a:xfrm rot="5400000">
            <a:off x="5917319" y="9557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59"/>
          <p:cNvSpPr/>
          <p:nvPr/>
        </p:nvSpPr>
        <p:spPr>
          <a:xfrm rot="-5400000">
            <a:off x="6612681" y="90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59"/>
          <p:cNvSpPr/>
          <p:nvPr/>
        </p:nvSpPr>
        <p:spPr>
          <a:xfrm rot="5400000">
            <a:off x="5261106" y="321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59"/>
          <p:cNvSpPr/>
          <p:nvPr/>
        </p:nvSpPr>
        <p:spPr>
          <a:xfrm flipH="1" rot="-5400000">
            <a:off x="4341681" y="475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59"/>
          <p:cNvSpPr/>
          <p:nvPr/>
        </p:nvSpPr>
        <p:spPr>
          <a:xfrm flipH="1" rot="5400000">
            <a:off x="5326056" y="4329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59"/>
          <p:cNvSpPr/>
          <p:nvPr/>
        </p:nvSpPr>
        <p:spPr>
          <a:xfrm flipH="1" rot="-5400000">
            <a:off x="7106006" y="3674706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61"/>
          <p:cNvSpPr txBox="1"/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37" name="Google Shape;2337;p61"/>
          <p:cNvSpPr txBox="1"/>
          <p:nvPr>
            <p:ph idx="1" type="subTitle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38" name="Google Shape;2338;p61"/>
          <p:cNvSpPr/>
          <p:nvPr/>
        </p:nvSpPr>
        <p:spPr>
          <a:xfrm rot="5400000">
            <a:off x="-1867025" y="1013175"/>
            <a:ext cx="4814046" cy="1710367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61"/>
          <p:cNvSpPr/>
          <p:nvPr/>
        </p:nvSpPr>
        <p:spPr>
          <a:xfrm rot="10800000">
            <a:off x="-229260" y="3396805"/>
            <a:ext cx="3675485" cy="189381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61"/>
          <p:cNvSpPr/>
          <p:nvPr/>
        </p:nvSpPr>
        <p:spPr>
          <a:xfrm flipH="1" rot="-315040">
            <a:off x="-236345" y="4475012"/>
            <a:ext cx="2114446" cy="9970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61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2" name="Google Shape;2342;p61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61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4" name="Google Shape;2344;p61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61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61"/>
          <p:cNvSpPr/>
          <p:nvPr/>
        </p:nvSpPr>
        <p:spPr>
          <a:xfrm rot="-5400000">
            <a:off x="6110254" y="2527892"/>
            <a:ext cx="4814046" cy="1710367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61"/>
          <p:cNvSpPr/>
          <p:nvPr/>
        </p:nvSpPr>
        <p:spPr>
          <a:xfrm>
            <a:off x="5744675" y="-169359"/>
            <a:ext cx="3627772" cy="1869298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8" name="Google Shape;2348;p61"/>
          <p:cNvSpPr/>
          <p:nvPr/>
        </p:nvSpPr>
        <p:spPr>
          <a:xfrm flipH="1" rot="10484934">
            <a:off x="7292455" y="-348495"/>
            <a:ext cx="2087045" cy="98416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61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61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61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61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7"/>
          <p:cNvGrpSpPr/>
          <p:nvPr/>
        </p:nvGrpSpPr>
        <p:grpSpPr>
          <a:xfrm>
            <a:off x="4021937" y="2486645"/>
            <a:ext cx="1842655" cy="1842623"/>
            <a:chOff x="7132212" y="1057145"/>
            <a:chExt cx="1842655" cy="1842623"/>
          </a:xfrm>
        </p:grpSpPr>
        <p:sp>
          <p:nvSpPr>
            <p:cNvPr id="319" name="Google Shape;319;p7"/>
            <p:cNvSpPr/>
            <p:nvPr/>
          </p:nvSpPr>
          <p:spPr>
            <a:xfrm>
              <a:off x="7132212" y="1057145"/>
              <a:ext cx="1842655" cy="1842623"/>
            </a:xfrm>
            <a:custGeom>
              <a:rect b="b" l="l" r="r" t="t"/>
              <a:pathLst>
                <a:path extrusionOk="0" h="57555" w="57556">
                  <a:moveTo>
                    <a:pt x="28778" y="250"/>
                  </a:moveTo>
                  <a:cubicBezTo>
                    <a:pt x="44506" y="250"/>
                    <a:pt x="57318" y="13050"/>
                    <a:pt x="57318" y="28778"/>
                  </a:cubicBezTo>
                  <a:cubicBezTo>
                    <a:pt x="57318" y="44506"/>
                    <a:pt x="44518" y="57305"/>
                    <a:pt x="28778" y="57305"/>
                  </a:cubicBezTo>
                  <a:cubicBezTo>
                    <a:pt x="13050" y="57305"/>
                    <a:pt x="251" y="44506"/>
                    <a:pt x="251" y="28778"/>
                  </a:cubicBezTo>
                  <a:cubicBezTo>
                    <a:pt x="251" y="13050"/>
                    <a:pt x="13050" y="250"/>
                    <a:pt x="28778" y="250"/>
                  </a:cubicBezTo>
                  <a:close/>
                  <a:moveTo>
                    <a:pt x="28778" y="0"/>
                  </a:moveTo>
                  <a:cubicBezTo>
                    <a:pt x="12907" y="0"/>
                    <a:pt x="1" y="12907"/>
                    <a:pt x="1" y="28778"/>
                  </a:cubicBezTo>
                  <a:cubicBezTo>
                    <a:pt x="1" y="44649"/>
                    <a:pt x="12907" y="57555"/>
                    <a:pt x="28778" y="57555"/>
                  </a:cubicBezTo>
                  <a:cubicBezTo>
                    <a:pt x="44649" y="57555"/>
                    <a:pt x="57556" y="44649"/>
                    <a:pt x="57556" y="28778"/>
                  </a:cubicBezTo>
                  <a:cubicBezTo>
                    <a:pt x="57556" y="12907"/>
                    <a:pt x="44649" y="0"/>
                    <a:pt x="28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186733" y="1111633"/>
              <a:ext cx="1733644" cy="1733644"/>
            </a:xfrm>
            <a:custGeom>
              <a:rect b="b" l="l" r="r" t="t"/>
              <a:pathLst>
                <a:path extrusionOk="0" h="54151" w="54151">
                  <a:moveTo>
                    <a:pt x="27075" y="251"/>
                  </a:moveTo>
                  <a:cubicBezTo>
                    <a:pt x="41875" y="251"/>
                    <a:pt x="53900" y="12288"/>
                    <a:pt x="53900" y="27076"/>
                  </a:cubicBezTo>
                  <a:cubicBezTo>
                    <a:pt x="53900" y="41863"/>
                    <a:pt x="41875" y="53900"/>
                    <a:pt x="27075" y="53900"/>
                  </a:cubicBezTo>
                  <a:cubicBezTo>
                    <a:pt x="12288" y="53900"/>
                    <a:pt x="250" y="41875"/>
                    <a:pt x="250" y="27076"/>
                  </a:cubicBezTo>
                  <a:cubicBezTo>
                    <a:pt x="250" y="12276"/>
                    <a:pt x="12288" y="251"/>
                    <a:pt x="27075" y="251"/>
                  </a:cubicBezTo>
                  <a:close/>
                  <a:moveTo>
                    <a:pt x="27075" y="1"/>
                  </a:moveTo>
                  <a:cubicBezTo>
                    <a:pt x="12145" y="1"/>
                    <a:pt x="0" y="12145"/>
                    <a:pt x="0" y="27076"/>
                  </a:cubicBezTo>
                  <a:cubicBezTo>
                    <a:pt x="0" y="42006"/>
                    <a:pt x="12145" y="54150"/>
                    <a:pt x="27075" y="54150"/>
                  </a:cubicBezTo>
                  <a:cubicBezTo>
                    <a:pt x="42006" y="54150"/>
                    <a:pt x="54150" y="42006"/>
                    <a:pt x="54150" y="27076"/>
                  </a:cubicBezTo>
                  <a:cubicBezTo>
                    <a:pt x="54150" y="12145"/>
                    <a:pt x="42006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7241253" y="1166153"/>
              <a:ext cx="1624601" cy="1624601"/>
            </a:xfrm>
            <a:custGeom>
              <a:rect b="b" l="l" r="r" t="t"/>
              <a:pathLst>
                <a:path extrusionOk="0" h="50745" w="50745">
                  <a:moveTo>
                    <a:pt x="25372" y="250"/>
                  </a:moveTo>
                  <a:cubicBezTo>
                    <a:pt x="39231" y="250"/>
                    <a:pt x="50494" y="11526"/>
                    <a:pt x="50494" y="25373"/>
                  </a:cubicBezTo>
                  <a:cubicBezTo>
                    <a:pt x="50494" y="39231"/>
                    <a:pt x="39231" y="50495"/>
                    <a:pt x="25372" y="50495"/>
                  </a:cubicBezTo>
                  <a:cubicBezTo>
                    <a:pt x="11525" y="50495"/>
                    <a:pt x="250" y="39231"/>
                    <a:pt x="250" y="25373"/>
                  </a:cubicBezTo>
                  <a:cubicBezTo>
                    <a:pt x="250" y="11526"/>
                    <a:pt x="11525" y="250"/>
                    <a:pt x="25372" y="250"/>
                  </a:cubicBezTo>
                  <a:close/>
                  <a:moveTo>
                    <a:pt x="25372" y="0"/>
                  </a:moveTo>
                  <a:cubicBezTo>
                    <a:pt x="11382" y="0"/>
                    <a:pt x="0" y="11383"/>
                    <a:pt x="0" y="25373"/>
                  </a:cubicBezTo>
                  <a:cubicBezTo>
                    <a:pt x="0" y="39362"/>
                    <a:pt x="11382" y="50745"/>
                    <a:pt x="25372" y="50745"/>
                  </a:cubicBezTo>
                  <a:cubicBezTo>
                    <a:pt x="39362" y="50745"/>
                    <a:pt x="50744" y="39362"/>
                    <a:pt x="50744" y="25373"/>
                  </a:cubicBezTo>
                  <a:cubicBezTo>
                    <a:pt x="50744" y="11383"/>
                    <a:pt x="39362" y="0"/>
                    <a:pt x="25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95742" y="1220673"/>
              <a:ext cx="1515590" cy="1515590"/>
            </a:xfrm>
            <a:custGeom>
              <a:rect b="b" l="l" r="r" t="t"/>
              <a:pathLst>
                <a:path extrusionOk="0" h="47340" w="47340">
                  <a:moveTo>
                    <a:pt x="23670" y="250"/>
                  </a:moveTo>
                  <a:cubicBezTo>
                    <a:pt x="36589" y="250"/>
                    <a:pt x="47090" y="10751"/>
                    <a:pt x="47090" y="23670"/>
                  </a:cubicBezTo>
                  <a:cubicBezTo>
                    <a:pt x="47090" y="36588"/>
                    <a:pt x="36589" y="47089"/>
                    <a:pt x="23670" y="47089"/>
                  </a:cubicBezTo>
                  <a:cubicBezTo>
                    <a:pt x="10764" y="47089"/>
                    <a:pt x="251" y="36588"/>
                    <a:pt x="251" y="23670"/>
                  </a:cubicBezTo>
                  <a:cubicBezTo>
                    <a:pt x="251" y="10751"/>
                    <a:pt x="10764" y="250"/>
                    <a:pt x="23670" y="250"/>
                  </a:cubicBezTo>
                  <a:close/>
                  <a:moveTo>
                    <a:pt x="23670" y="0"/>
                  </a:moveTo>
                  <a:cubicBezTo>
                    <a:pt x="10621" y="0"/>
                    <a:pt x="1" y="10620"/>
                    <a:pt x="1" y="23670"/>
                  </a:cubicBezTo>
                  <a:cubicBezTo>
                    <a:pt x="1" y="36719"/>
                    <a:pt x="10621" y="47339"/>
                    <a:pt x="23670" y="47339"/>
                  </a:cubicBezTo>
                  <a:cubicBezTo>
                    <a:pt x="36720" y="47339"/>
                    <a:pt x="47340" y="36719"/>
                    <a:pt x="47340" y="23670"/>
                  </a:cubicBezTo>
                  <a:cubicBezTo>
                    <a:pt x="47340" y="10620"/>
                    <a:pt x="36720" y="0"/>
                    <a:pt x="23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7350646" y="1275546"/>
              <a:ext cx="1406195" cy="1405811"/>
            </a:xfrm>
            <a:custGeom>
              <a:rect b="b" l="l" r="r" t="t"/>
              <a:pathLst>
                <a:path extrusionOk="0" h="43911" w="43923">
                  <a:moveTo>
                    <a:pt x="21955" y="239"/>
                  </a:moveTo>
                  <a:cubicBezTo>
                    <a:pt x="33933" y="239"/>
                    <a:pt x="43672" y="9978"/>
                    <a:pt x="43672" y="21956"/>
                  </a:cubicBezTo>
                  <a:cubicBezTo>
                    <a:pt x="43672" y="33933"/>
                    <a:pt x="33933" y="43673"/>
                    <a:pt x="21955" y="43673"/>
                  </a:cubicBezTo>
                  <a:cubicBezTo>
                    <a:pt x="9989" y="43673"/>
                    <a:pt x="238" y="33933"/>
                    <a:pt x="238" y="21956"/>
                  </a:cubicBezTo>
                  <a:cubicBezTo>
                    <a:pt x="238" y="9978"/>
                    <a:pt x="9978" y="239"/>
                    <a:pt x="21955" y="239"/>
                  </a:cubicBezTo>
                  <a:close/>
                  <a:moveTo>
                    <a:pt x="21955" y="1"/>
                  </a:moveTo>
                  <a:cubicBezTo>
                    <a:pt x="9847" y="1"/>
                    <a:pt x="0" y="9847"/>
                    <a:pt x="0" y="21956"/>
                  </a:cubicBezTo>
                  <a:cubicBezTo>
                    <a:pt x="0" y="34064"/>
                    <a:pt x="9847" y="43911"/>
                    <a:pt x="21955" y="43911"/>
                  </a:cubicBezTo>
                  <a:cubicBezTo>
                    <a:pt x="34064" y="43911"/>
                    <a:pt x="43922" y="34064"/>
                    <a:pt x="43922" y="21956"/>
                  </a:cubicBezTo>
                  <a:cubicBezTo>
                    <a:pt x="43922" y="9847"/>
                    <a:pt x="34064" y="1"/>
                    <a:pt x="21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7405135" y="1330066"/>
              <a:ext cx="1296800" cy="1296800"/>
            </a:xfrm>
            <a:custGeom>
              <a:rect b="b" l="l" r="r" t="t"/>
              <a:pathLst>
                <a:path extrusionOk="0" h="40506" w="40506">
                  <a:moveTo>
                    <a:pt x="20253" y="238"/>
                  </a:moveTo>
                  <a:cubicBezTo>
                    <a:pt x="31290" y="238"/>
                    <a:pt x="40268" y="9216"/>
                    <a:pt x="40268" y="20253"/>
                  </a:cubicBezTo>
                  <a:cubicBezTo>
                    <a:pt x="40268" y="31290"/>
                    <a:pt x="31290" y="40267"/>
                    <a:pt x="20253" y="40267"/>
                  </a:cubicBezTo>
                  <a:cubicBezTo>
                    <a:pt x="9216" y="40267"/>
                    <a:pt x="251" y="31290"/>
                    <a:pt x="251" y="20253"/>
                  </a:cubicBezTo>
                  <a:cubicBezTo>
                    <a:pt x="251" y="9216"/>
                    <a:pt x="9216" y="238"/>
                    <a:pt x="20253" y="238"/>
                  </a:cubicBezTo>
                  <a:close/>
                  <a:moveTo>
                    <a:pt x="20253" y="0"/>
                  </a:moveTo>
                  <a:cubicBezTo>
                    <a:pt x="9085" y="0"/>
                    <a:pt x="1" y="9085"/>
                    <a:pt x="1" y="20253"/>
                  </a:cubicBezTo>
                  <a:cubicBezTo>
                    <a:pt x="1" y="31421"/>
                    <a:pt x="9085" y="40505"/>
                    <a:pt x="20253" y="40505"/>
                  </a:cubicBezTo>
                  <a:cubicBezTo>
                    <a:pt x="31421" y="40505"/>
                    <a:pt x="40506" y="31421"/>
                    <a:pt x="40506" y="20253"/>
                  </a:cubicBezTo>
                  <a:cubicBezTo>
                    <a:pt x="40506" y="9085"/>
                    <a:pt x="31421" y="0"/>
                    <a:pt x="20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7412754" y="1384522"/>
              <a:ext cx="1234690" cy="1187821"/>
            </a:xfrm>
            <a:custGeom>
              <a:rect b="b" l="l" r="r" t="t"/>
              <a:pathLst>
                <a:path extrusionOk="0" h="37102" w="38566">
                  <a:moveTo>
                    <a:pt x="20015" y="252"/>
                  </a:moveTo>
                  <a:cubicBezTo>
                    <a:pt x="30124" y="264"/>
                    <a:pt x="38315" y="8443"/>
                    <a:pt x="38327" y="18552"/>
                  </a:cubicBezTo>
                  <a:cubicBezTo>
                    <a:pt x="38327" y="25957"/>
                    <a:pt x="33862" y="32625"/>
                    <a:pt x="27016" y="35458"/>
                  </a:cubicBezTo>
                  <a:cubicBezTo>
                    <a:pt x="24751" y="36398"/>
                    <a:pt x="22372" y="36854"/>
                    <a:pt x="20013" y="36854"/>
                  </a:cubicBezTo>
                  <a:cubicBezTo>
                    <a:pt x="15254" y="36854"/>
                    <a:pt x="10576" y="34996"/>
                    <a:pt x="7073" y="31494"/>
                  </a:cubicBezTo>
                  <a:cubicBezTo>
                    <a:pt x="1834" y="26255"/>
                    <a:pt x="275" y="18385"/>
                    <a:pt x="3108" y="11551"/>
                  </a:cubicBezTo>
                  <a:cubicBezTo>
                    <a:pt x="5942" y="4705"/>
                    <a:pt x="12610" y="252"/>
                    <a:pt x="20015" y="252"/>
                  </a:cubicBezTo>
                  <a:close/>
                  <a:moveTo>
                    <a:pt x="20014" y="1"/>
                  </a:moveTo>
                  <a:cubicBezTo>
                    <a:pt x="15189" y="1"/>
                    <a:pt x="10446" y="1888"/>
                    <a:pt x="6895" y="5431"/>
                  </a:cubicBezTo>
                  <a:cubicBezTo>
                    <a:pt x="1596" y="10741"/>
                    <a:pt x="1" y="18718"/>
                    <a:pt x="2882" y="25648"/>
                  </a:cubicBezTo>
                  <a:cubicBezTo>
                    <a:pt x="5752" y="32577"/>
                    <a:pt x="12514" y="37102"/>
                    <a:pt x="20015" y="37102"/>
                  </a:cubicBezTo>
                  <a:cubicBezTo>
                    <a:pt x="30255" y="37090"/>
                    <a:pt x="38553" y="28791"/>
                    <a:pt x="38565" y="18552"/>
                  </a:cubicBezTo>
                  <a:cubicBezTo>
                    <a:pt x="38565" y="11051"/>
                    <a:pt x="34053" y="4288"/>
                    <a:pt x="27111" y="1419"/>
                  </a:cubicBezTo>
                  <a:cubicBezTo>
                    <a:pt x="24816" y="464"/>
                    <a:pt x="22405" y="1"/>
                    <a:pt x="20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7471853" y="1439170"/>
              <a:ext cx="1121069" cy="1078649"/>
            </a:xfrm>
            <a:custGeom>
              <a:rect b="b" l="l" r="r" t="t"/>
              <a:pathLst>
                <a:path extrusionOk="0" h="33692" w="35017">
                  <a:moveTo>
                    <a:pt x="18169" y="247"/>
                  </a:moveTo>
                  <a:cubicBezTo>
                    <a:pt x="27337" y="259"/>
                    <a:pt x="34755" y="7677"/>
                    <a:pt x="34767" y="16845"/>
                  </a:cubicBezTo>
                  <a:cubicBezTo>
                    <a:pt x="34767" y="23560"/>
                    <a:pt x="30718" y="29608"/>
                    <a:pt x="24527" y="32180"/>
                  </a:cubicBezTo>
                  <a:cubicBezTo>
                    <a:pt x="22471" y="33032"/>
                    <a:pt x="20312" y="33446"/>
                    <a:pt x="18171" y="33446"/>
                  </a:cubicBezTo>
                  <a:cubicBezTo>
                    <a:pt x="13852" y="33446"/>
                    <a:pt x="9606" y="31760"/>
                    <a:pt x="6430" y="28584"/>
                  </a:cubicBezTo>
                  <a:cubicBezTo>
                    <a:pt x="1679" y="23834"/>
                    <a:pt x="262" y="16690"/>
                    <a:pt x="2834" y="10487"/>
                  </a:cubicBezTo>
                  <a:cubicBezTo>
                    <a:pt x="5406" y="4284"/>
                    <a:pt x="11454" y="247"/>
                    <a:pt x="18169" y="247"/>
                  </a:cubicBezTo>
                  <a:close/>
                  <a:moveTo>
                    <a:pt x="18173" y="0"/>
                  </a:moveTo>
                  <a:cubicBezTo>
                    <a:pt x="13790" y="0"/>
                    <a:pt x="9481" y="1713"/>
                    <a:pt x="6263" y="4938"/>
                  </a:cubicBezTo>
                  <a:cubicBezTo>
                    <a:pt x="1441" y="9749"/>
                    <a:pt x="0" y="16999"/>
                    <a:pt x="2608" y="23298"/>
                  </a:cubicBezTo>
                  <a:cubicBezTo>
                    <a:pt x="5215" y="29584"/>
                    <a:pt x="11359" y="33692"/>
                    <a:pt x="18169" y="33692"/>
                  </a:cubicBezTo>
                  <a:cubicBezTo>
                    <a:pt x="27468" y="33680"/>
                    <a:pt x="35005" y="26143"/>
                    <a:pt x="35017" y="16845"/>
                  </a:cubicBezTo>
                  <a:cubicBezTo>
                    <a:pt x="35017" y="10034"/>
                    <a:pt x="30909" y="3891"/>
                    <a:pt x="24611" y="1283"/>
                  </a:cubicBezTo>
                  <a:cubicBezTo>
                    <a:pt x="22529" y="420"/>
                    <a:pt x="20342" y="0"/>
                    <a:pt x="18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7530535" y="1493626"/>
              <a:ext cx="1007864" cy="969702"/>
            </a:xfrm>
            <a:custGeom>
              <a:rect b="b" l="l" r="r" t="t"/>
              <a:pathLst>
                <a:path extrusionOk="0" h="30289" w="31481">
                  <a:moveTo>
                    <a:pt x="16336" y="249"/>
                  </a:moveTo>
                  <a:cubicBezTo>
                    <a:pt x="24563" y="261"/>
                    <a:pt x="31219" y="6916"/>
                    <a:pt x="31231" y="15144"/>
                  </a:cubicBezTo>
                  <a:cubicBezTo>
                    <a:pt x="31231" y="21168"/>
                    <a:pt x="27600" y="26597"/>
                    <a:pt x="22039" y="28907"/>
                  </a:cubicBezTo>
                  <a:cubicBezTo>
                    <a:pt x="20196" y="29667"/>
                    <a:pt x="18262" y="30037"/>
                    <a:pt x="16344" y="30037"/>
                  </a:cubicBezTo>
                  <a:cubicBezTo>
                    <a:pt x="12465" y="30037"/>
                    <a:pt x="8656" y="28525"/>
                    <a:pt x="5811" y="25681"/>
                  </a:cubicBezTo>
                  <a:cubicBezTo>
                    <a:pt x="1549" y="21418"/>
                    <a:pt x="275" y="15013"/>
                    <a:pt x="2573" y="9441"/>
                  </a:cubicBezTo>
                  <a:cubicBezTo>
                    <a:pt x="4882" y="3880"/>
                    <a:pt x="10312" y="249"/>
                    <a:pt x="16336" y="249"/>
                  </a:cubicBezTo>
                  <a:close/>
                  <a:moveTo>
                    <a:pt x="16347" y="0"/>
                  </a:moveTo>
                  <a:cubicBezTo>
                    <a:pt x="12406" y="0"/>
                    <a:pt x="8532" y="1541"/>
                    <a:pt x="5633" y="4440"/>
                  </a:cubicBezTo>
                  <a:cubicBezTo>
                    <a:pt x="1299" y="8774"/>
                    <a:pt x="1" y="15275"/>
                    <a:pt x="2346" y="20942"/>
                  </a:cubicBezTo>
                  <a:cubicBezTo>
                    <a:pt x="4692" y="26597"/>
                    <a:pt x="10216" y="30288"/>
                    <a:pt x="16336" y="30288"/>
                  </a:cubicBezTo>
                  <a:cubicBezTo>
                    <a:pt x="24694" y="30276"/>
                    <a:pt x="31469" y="23502"/>
                    <a:pt x="31481" y="15144"/>
                  </a:cubicBezTo>
                  <a:cubicBezTo>
                    <a:pt x="31481" y="9024"/>
                    <a:pt x="27790" y="3499"/>
                    <a:pt x="22135" y="1154"/>
                  </a:cubicBezTo>
                  <a:cubicBezTo>
                    <a:pt x="20262" y="377"/>
                    <a:pt x="18296" y="0"/>
                    <a:pt x="16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7589634" y="1548243"/>
              <a:ext cx="894275" cy="860563"/>
            </a:xfrm>
            <a:custGeom>
              <a:rect b="b" l="l" r="r" t="t"/>
              <a:pathLst>
                <a:path extrusionOk="0" h="26880" w="27933">
                  <a:moveTo>
                    <a:pt x="14490" y="246"/>
                  </a:moveTo>
                  <a:cubicBezTo>
                    <a:pt x="21777" y="257"/>
                    <a:pt x="27670" y="6151"/>
                    <a:pt x="27682" y="13438"/>
                  </a:cubicBezTo>
                  <a:cubicBezTo>
                    <a:pt x="27682" y="18772"/>
                    <a:pt x="24468" y="23582"/>
                    <a:pt x="19539" y="25630"/>
                  </a:cubicBezTo>
                  <a:cubicBezTo>
                    <a:pt x="17910" y="26302"/>
                    <a:pt x="16200" y="26629"/>
                    <a:pt x="14505" y="26629"/>
                  </a:cubicBezTo>
                  <a:cubicBezTo>
                    <a:pt x="11070" y="26629"/>
                    <a:pt x="7695" y="25287"/>
                    <a:pt x="5168" y="22760"/>
                  </a:cubicBezTo>
                  <a:cubicBezTo>
                    <a:pt x="1393" y="18986"/>
                    <a:pt x="262" y="13319"/>
                    <a:pt x="2310" y="8389"/>
                  </a:cubicBezTo>
                  <a:cubicBezTo>
                    <a:pt x="4346" y="3460"/>
                    <a:pt x="9156" y="246"/>
                    <a:pt x="14490" y="246"/>
                  </a:cubicBezTo>
                  <a:close/>
                  <a:moveTo>
                    <a:pt x="14496" y="0"/>
                  </a:moveTo>
                  <a:cubicBezTo>
                    <a:pt x="10998" y="0"/>
                    <a:pt x="7562" y="1363"/>
                    <a:pt x="4989" y="3936"/>
                  </a:cubicBezTo>
                  <a:cubicBezTo>
                    <a:pt x="1143" y="7782"/>
                    <a:pt x="0" y="13557"/>
                    <a:pt x="2072" y="18581"/>
                  </a:cubicBezTo>
                  <a:cubicBezTo>
                    <a:pt x="4156" y="23606"/>
                    <a:pt x="9061" y="26880"/>
                    <a:pt x="14490" y="26880"/>
                  </a:cubicBezTo>
                  <a:cubicBezTo>
                    <a:pt x="21908" y="26868"/>
                    <a:pt x="27921" y="20855"/>
                    <a:pt x="27932" y="13438"/>
                  </a:cubicBezTo>
                  <a:cubicBezTo>
                    <a:pt x="27932" y="8008"/>
                    <a:pt x="24658" y="3103"/>
                    <a:pt x="19634" y="1019"/>
                  </a:cubicBezTo>
                  <a:cubicBezTo>
                    <a:pt x="17971" y="334"/>
                    <a:pt x="16226" y="0"/>
                    <a:pt x="14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7648317" y="1602795"/>
              <a:ext cx="780686" cy="751136"/>
            </a:xfrm>
            <a:custGeom>
              <a:rect b="b" l="l" r="r" t="t"/>
              <a:pathLst>
                <a:path extrusionOk="0" h="23462" w="24385">
                  <a:moveTo>
                    <a:pt x="12657" y="244"/>
                  </a:moveTo>
                  <a:cubicBezTo>
                    <a:pt x="19003" y="256"/>
                    <a:pt x="24135" y="5400"/>
                    <a:pt x="24147" y="11734"/>
                  </a:cubicBezTo>
                  <a:cubicBezTo>
                    <a:pt x="24147" y="16377"/>
                    <a:pt x="21349" y="20568"/>
                    <a:pt x="17051" y="22342"/>
                  </a:cubicBezTo>
                  <a:cubicBezTo>
                    <a:pt x="15631" y="22934"/>
                    <a:pt x="14139" y="23221"/>
                    <a:pt x="12659" y="23221"/>
                  </a:cubicBezTo>
                  <a:cubicBezTo>
                    <a:pt x="9672" y="23221"/>
                    <a:pt x="6735" y="22051"/>
                    <a:pt x="4537" y="19854"/>
                  </a:cubicBezTo>
                  <a:cubicBezTo>
                    <a:pt x="1251" y="16568"/>
                    <a:pt x="275" y="11626"/>
                    <a:pt x="2049" y="7340"/>
                  </a:cubicBezTo>
                  <a:cubicBezTo>
                    <a:pt x="3823" y="3042"/>
                    <a:pt x="8014" y="244"/>
                    <a:pt x="12657" y="244"/>
                  </a:cubicBezTo>
                  <a:close/>
                  <a:moveTo>
                    <a:pt x="12650" y="1"/>
                  </a:moveTo>
                  <a:cubicBezTo>
                    <a:pt x="9600" y="1"/>
                    <a:pt x="6602" y="1192"/>
                    <a:pt x="4359" y="3435"/>
                  </a:cubicBezTo>
                  <a:cubicBezTo>
                    <a:pt x="1013" y="6793"/>
                    <a:pt x="1" y="11841"/>
                    <a:pt x="1823" y="16222"/>
                  </a:cubicBezTo>
                  <a:cubicBezTo>
                    <a:pt x="3632" y="20604"/>
                    <a:pt x="7919" y="23461"/>
                    <a:pt x="12657" y="23461"/>
                  </a:cubicBezTo>
                  <a:cubicBezTo>
                    <a:pt x="19134" y="23461"/>
                    <a:pt x="24385" y="18211"/>
                    <a:pt x="24385" y="11734"/>
                  </a:cubicBezTo>
                  <a:cubicBezTo>
                    <a:pt x="24385" y="6983"/>
                    <a:pt x="21527" y="2709"/>
                    <a:pt x="17146" y="899"/>
                  </a:cubicBezTo>
                  <a:cubicBezTo>
                    <a:pt x="15692" y="294"/>
                    <a:pt x="14165" y="1"/>
                    <a:pt x="1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7707415" y="1657507"/>
              <a:ext cx="667097" cy="641901"/>
            </a:xfrm>
            <a:custGeom>
              <a:rect b="b" l="l" r="r" t="t"/>
              <a:pathLst>
                <a:path extrusionOk="0" h="20050" w="20837">
                  <a:moveTo>
                    <a:pt x="10782" y="250"/>
                  </a:moveTo>
                  <a:cubicBezTo>
                    <a:pt x="10792" y="250"/>
                    <a:pt x="10801" y="250"/>
                    <a:pt x="10811" y="250"/>
                  </a:cubicBezTo>
                  <a:cubicBezTo>
                    <a:pt x="16217" y="250"/>
                    <a:pt x="20586" y="4631"/>
                    <a:pt x="20598" y="10025"/>
                  </a:cubicBezTo>
                  <a:cubicBezTo>
                    <a:pt x="20598" y="13977"/>
                    <a:pt x="18205" y="17549"/>
                    <a:pt x="14550" y="19061"/>
                  </a:cubicBezTo>
                  <a:cubicBezTo>
                    <a:pt x="13339" y="19562"/>
                    <a:pt x="12068" y="19806"/>
                    <a:pt x="10808" y="19806"/>
                  </a:cubicBezTo>
                  <a:cubicBezTo>
                    <a:pt x="8264" y="19806"/>
                    <a:pt x="5765" y="18813"/>
                    <a:pt x="3894" y="16942"/>
                  </a:cubicBezTo>
                  <a:cubicBezTo>
                    <a:pt x="1096" y="14144"/>
                    <a:pt x="262" y="9941"/>
                    <a:pt x="1774" y="6286"/>
                  </a:cubicBezTo>
                  <a:cubicBezTo>
                    <a:pt x="3283" y="2640"/>
                    <a:pt x="6841" y="250"/>
                    <a:pt x="10782" y="250"/>
                  </a:cubicBezTo>
                  <a:close/>
                  <a:moveTo>
                    <a:pt x="10819" y="1"/>
                  </a:moveTo>
                  <a:cubicBezTo>
                    <a:pt x="8208" y="1"/>
                    <a:pt x="5640" y="1020"/>
                    <a:pt x="3727" y="2940"/>
                  </a:cubicBezTo>
                  <a:cubicBezTo>
                    <a:pt x="858" y="5798"/>
                    <a:pt x="0" y="10120"/>
                    <a:pt x="1548" y="13858"/>
                  </a:cubicBezTo>
                  <a:cubicBezTo>
                    <a:pt x="3096" y="17609"/>
                    <a:pt x="6751" y="20050"/>
                    <a:pt x="10811" y="20050"/>
                  </a:cubicBezTo>
                  <a:cubicBezTo>
                    <a:pt x="16348" y="20050"/>
                    <a:pt x="20836" y="15561"/>
                    <a:pt x="20836" y="10025"/>
                  </a:cubicBezTo>
                  <a:cubicBezTo>
                    <a:pt x="20836" y="5965"/>
                    <a:pt x="18396" y="2309"/>
                    <a:pt x="14645" y="762"/>
                  </a:cubicBezTo>
                  <a:cubicBezTo>
                    <a:pt x="13409" y="250"/>
                    <a:pt x="12108" y="1"/>
                    <a:pt x="10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7766098" y="1711963"/>
              <a:ext cx="553892" cy="532954"/>
            </a:xfrm>
            <a:custGeom>
              <a:rect b="b" l="l" r="r" t="t"/>
              <a:pathLst>
                <a:path extrusionOk="0" h="16647" w="17301">
                  <a:moveTo>
                    <a:pt x="8978" y="251"/>
                  </a:moveTo>
                  <a:cubicBezTo>
                    <a:pt x="13443" y="251"/>
                    <a:pt x="17051" y="3871"/>
                    <a:pt x="17051" y="8324"/>
                  </a:cubicBezTo>
                  <a:cubicBezTo>
                    <a:pt x="17051" y="11586"/>
                    <a:pt x="15086" y="14539"/>
                    <a:pt x="12074" y="15789"/>
                  </a:cubicBezTo>
                  <a:cubicBezTo>
                    <a:pt x="11072" y="16203"/>
                    <a:pt x="10021" y="16404"/>
                    <a:pt x="8979" y="16404"/>
                  </a:cubicBezTo>
                  <a:cubicBezTo>
                    <a:pt x="6875" y="16404"/>
                    <a:pt x="4808" y="15583"/>
                    <a:pt x="3263" y="14039"/>
                  </a:cubicBezTo>
                  <a:cubicBezTo>
                    <a:pt x="953" y="11729"/>
                    <a:pt x="263" y="8252"/>
                    <a:pt x="1513" y="5228"/>
                  </a:cubicBezTo>
                  <a:cubicBezTo>
                    <a:pt x="2763" y="2216"/>
                    <a:pt x="5716" y="251"/>
                    <a:pt x="8978" y="251"/>
                  </a:cubicBezTo>
                  <a:close/>
                  <a:moveTo>
                    <a:pt x="8987" y="1"/>
                  </a:moveTo>
                  <a:cubicBezTo>
                    <a:pt x="6819" y="1"/>
                    <a:pt x="4691" y="848"/>
                    <a:pt x="3097" y="2442"/>
                  </a:cubicBezTo>
                  <a:cubicBezTo>
                    <a:pt x="715" y="4823"/>
                    <a:pt x="1" y="8395"/>
                    <a:pt x="1287" y="11514"/>
                  </a:cubicBezTo>
                  <a:cubicBezTo>
                    <a:pt x="2573" y="14622"/>
                    <a:pt x="5609" y="16646"/>
                    <a:pt x="8978" y="16646"/>
                  </a:cubicBezTo>
                  <a:cubicBezTo>
                    <a:pt x="13574" y="16646"/>
                    <a:pt x="17301" y="12919"/>
                    <a:pt x="17301" y="8324"/>
                  </a:cubicBezTo>
                  <a:cubicBezTo>
                    <a:pt x="17301" y="4954"/>
                    <a:pt x="15277" y="1918"/>
                    <a:pt x="12169" y="632"/>
                  </a:cubicBezTo>
                  <a:cubicBezTo>
                    <a:pt x="11138" y="207"/>
                    <a:pt x="10058" y="1"/>
                    <a:pt x="8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7825196" y="1766707"/>
              <a:ext cx="440302" cy="423687"/>
            </a:xfrm>
            <a:custGeom>
              <a:rect b="b" l="l" r="r" t="t"/>
              <a:pathLst>
                <a:path extrusionOk="0" h="13234" w="13753">
                  <a:moveTo>
                    <a:pt x="7132" y="244"/>
                  </a:moveTo>
                  <a:cubicBezTo>
                    <a:pt x="10657" y="244"/>
                    <a:pt x="13502" y="3101"/>
                    <a:pt x="13502" y="6614"/>
                  </a:cubicBezTo>
                  <a:cubicBezTo>
                    <a:pt x="13502" y="9185"/>
                    <a:pt x="11954" y="11519"/>
                    <a:pt x="9573" y="12495"/>
                  </a:cubicBezTo>
                  <a:cubicBezTo>
                    <a:pt x="8785" y="12822"/>
                    <a:pt x="7957" y="12981"/>
                    <a:pt x="7137" y="12981"/>
                  </a:cubicBezTo>
                  <a:cubicBezTo>
                    <a:pt x="5479" y="12981"/>
                    <a:pt x="3850" y="12333"/>
                    <a:pt x="2632" y="11114"/>
                  </a:cubicBezTo>
                  <a:cubicBezTo>
                    <a:pt x="810" y="9293"/>
                    <a:pt x="262" y="6554"/>
                    <a:pt x="1251" y="4173"/>
                  </a:cubicBezTo>
                  <a:cubicBezTo>
                    <a:pt x="2239" y="1792"/>
                    <a:pt x="4561" y="244"/>
                    <a:pt x="7132" y="244"/>
                  </a:cubicBezTo>
                  <a:close/>
                  <a:moveTo>
                    <a:pt x="7128" y="0"/>
                  </a:moveTo>
                  <a:cubicBezTo>
                    <a:pt x="5407" y="0"/>
                    <a:pt x="3718" y="670"/>
                    <a:pt x="2453" y="1934"/>
                  </a:cubicBezTo>
                  <a:cubicBezTo>
                    <a:pt x="560" y="3828"/>
                    <a:pt x="0" y="6673"/>
                    <a:pt x="1024" y="9150"/>
                  </a:cubicBezTo>
                  <a:cubicBezTo>
                    <a:pt x="2048" y="11614"/>
                    <a:pt x="4453" y="13233"/>
                    <a:pt x="7132" y="13233"/>
                  </a:cubicBezTo>
                  <a:cubicBezTo>
                    <a:pt x="10787" y="13222"/>
                    <a:pt x="13752" y="10269"/>
                    <a:pt x="13752" y="6614"/>
                  </a:cubicBezTo>
                  <a:cubicBezTo>
                    <a:pt x="13752" y="3935"/>
                    <a:pt x="12133" y="1530"/>
                    <a:pt x="9668" y="506"/>
                  </a:cubicBezTo>
                  <a:cubicBezTo>
                    <a:pt x="8846" y="166"/>
                    <a:pt x="7983" y="0"/>
                    <a:pt x="7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7644123" y="1598793"/>
              <a:ext cx="789074" cy="759236"/>
            </a:xfrm>
            <a:custGeom>
              <a:rect b="b" l="l" r="r" t="t"/>
              <a:pathLst>
                <a:path extrusionOk="0" h="23715" w="24647">
                  <a:moveTo>
                    <a:pt x="12788" y="0"/>
                  </a:moveTo>
                  <a:cubicBezTo>
                    <a:pt x="7990" y="0"/>
                    <a:pt x="3668" y="2893"/>
                    <a:pt x="1835" y="7322"/>
                  </a:cubicBezTo>
                  <a:cubicBezTo>
                    <a:pt x="1" y="11751"/>
                    <a:pt x="1013" y="16847"/>
                    <a:pt x="4406" y="20241"/>
                  </a:cubicBezTo>
                  <a:cubicBezTo>
                    <a:pt x="6676" y="22510"/>
                    <a:pt x="9707" y="23715"/>
                    <a:pt x="12792" y="23715"/>
                  </a:cubicBezTo>
                  <a:cubicBezTo>
                    <a:pt x="14318" y="23715"/>
                    <a:pt x="15858" y="23419"/>
                    <a:pt x="17325" y="22812"/>
                  </a:cubicBezTo>
                  <a:cubicBezTo>
                    <a:pt x="21754" y="20979"/>
                    <a:pt x="24647" y="16657"/>
                    <a:pt x="24647" y="11859"/>
                  </a:cubicBezTo>
                  <a:cubicBezTo>
                    <a:pt x="24647" y="5310"/>
                    <a:pt x="19337" y="0"/>
                    <a:pt x="12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7"/>
          <p:cNvSpPr/>
          <p:nvPr/>
        </p:nvSpPr>
        <p:spPr>
          <a:xfrm>
            <a:off x="7728381" y="-2608"/>
            <a:ext cx="1415351" cy="5145931"/>
          </a:xfrm>
          <a:custGeom>
            <a:rect b="b" l="l" r="r" t="t"/>
            <a:pathLst>
              <a:path extrusionOk="0" h="160735" w="44209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7"/>
          <p:cNvSpPr/>
          <p:nvPr/>
        </p:nvSpPr>
        <p:spPr>
          <a:xfrm>
            <a:off x="7650232" y="2656622"/>
            <a:ext cx="507758" cy="488549"/>
          </a:xfrm>
          <a:custGeom>
            <a:rect b="b" l="l" r="r" t="t"/>
            <a:pathLst>
              <a:path extrusionOk="0" h="15260" w="15860">
                <a:moveTo>
                  <a:pt x="8228" y="282"/>
                </a:moveTo>
                <a:cubicBezTo>
                  <a:pt x="12288" y="293"/>
                  <a:pt x="15574" y="3568"/>
                  <a:pt x="15574" y="7628"/>
                </a:cubicBezTo>
                <a:cubicBezTo>
                  <a:pt x="15574" y="10592"/>
                  <a:pt x="13788" y="13271"/>
                  <a:pt x="11049" y="14414"/>
                </a:cubicBezTo>
                <a:cubicBezTo>
                  <a:pt x="10138" y="14789"/>
                  <a:pt x="9182" y="14972"/>
                  <a:pt x="8235" y="14972"/>
                </a:cubicBezTo>
                <a:cubicBezTo>
                  <a:pt x="6323" y="14972"/>
                  <a:pt x="4446" y="14228"/>
                  <a:pt x="3037" y="12819"/>
                </a:cubicBezTo>
                <a:cubicBezTo>
                  <a:pt x="941" y="10723"/>
                  <a:pt x="310" y="7556"/>
                  <a:pt x="1453" y="4818"/>
                </a:cubicBezTo>
                <a:cubicBezTo>
                  <a:pt x="2584" y="2068"/>
                  <a:pt x="5263" y="282"/>
                  <a:pt x="8228" y="282"/>
                </a:cubicBezTo>
                <a:close/>
                <a:moveTo>
                  <a:pt x="8240" y="0"/>
                </a:moveTo>
                <a:cubicBezTo>
                  <a:pt x="6252" y="0"/>
                  <a:pt x="4300" y="776"/>
                  <a:pt x="2834" y="2234"/>
                </a:cubicBezTo>
                <a:cubicBezTo>
                  <a:pt x="655" y="4413"/>
                  <a:pt x="0" y="7699"/>
                  <a:pt x="1191" y="10545"/>
                </a:cubicBezTo>
                <a:cubicBezTo>
                  <a:pt x="2370" y="13402"/>
                  <a:pt x="5144" y="15260"/>
                  <a:pt x="8228" y="15260"/>
                </a:cubicBezTo>
                <a:cubicBezTo>
                  <a:pt x="12442" y="15248"/>
                  <a:pt x="15860" y="11843"/>
                  <a:pt x="15860" y="7628"/>
                </a:cubicBezTo>
                <a:cubicBezTo>
                  <a:pt x="15860" y="4544"/>
                  <a:pt x="14002" y="1758"/>
                  <a:pt x="11157" y="579"/>
                </a:cubicBezTo>
                <a:cubicBezTo>
                  <a:pt x="10212" y="189"/>
                  <a:pt x="9221" y="0"/>
                  <a:pt x="8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7"/>
          <p:cNvSpPr/>
          <p:nvPr/>
        </p:nvSpPr>
        <p:spPr>
          <a:xfrm>
            <a:off x="7718072" y="2719595"/>
            <a:ext cx="377041" cy="362698"/>
          </a:xfrm>
          <a:custGeom>
            <a:rect b="b" l="l" r="r" t="t"/>
            <a:pathLst>
              <a:path extrusionOk="0" h="11329" w="11777">
                <a:moveTo>
                  <a:pt x="6109" y="279"/>
                </a:moveTo>
                <a:cubicBezTo>
                  <a:pt x="9085" y="279"/>
                  <a:pt x="11490" y="2696"/>
                  <a:pt x="11490" y="5661"/>
                </a:cubicBezTo>
                <a:cubicBezTo>
                  <a:pt x="11490" y="7840"/>
                  <a:pt x="10181" y="9792"/>
                  <a:pt x="8168" y="10626"/>
                </a:cubicBezTo>
                <a:cubicBezTo>
                  <a:pt x="7504" y="10903"/>
                  <a:pt x="6804" y="11037"/>
                  <a:pt x="6109" y="11037"/>
                </a:cubicBezTo>
                <a:cubicBezTo>
                  <a:pt x="4712" y="11037"/>
                  <a:pt x="3336" y="10492"/>
                  <a:pt x="2311" y="9459"/>
                </a:cubicBezTo>
                <a:cubicBezTo>
                  <a:pt x="775" y="7923"/>
                  <a:pt x="310" y="5613"/>
                  <a:pt x="1144" y="3601"/>
                </a:cubicBezTo>
                <a:cubicBezTo>
                  <a:pt x="1977" y="1589"/>
                  <a:pt x="3942" y="279"/>
                  <a:pt x="6109" y="279"/>
                </a:cubicBezTo>
                <a:close/>
                <a:moveTo>
                  <a:pt x="6113" y="0"/>
                </a:moveTo>
                <a:cubicBezTo>
                  <a:pt x="4641" y="0"/>
                  <a:pt x="3191" y="577"/>
                  <a:pt x="2108" y="1660"/>
                </a:cubicBezTo>
                <a:cubicBezTo>
                  <a:pt x="489" y="3279"/>
                  <a:pt x="1" y="5708"/>
                  <a:pt x="882" y="7828"/>
                </a:cubicBezTo>
                <a:cubicBezTo>
                  <a:pt x="1763" y="9947"/>
                  <a:pt x="3823" y="11328"/>
                  <a:pt x="6109" y="11328"/>
                </a:cubicBezTo>
                <a:cubicBezTo>
                  <a:pt x="9240" y="11316"/>
                  <a:pt x="11776" y="8780"/>
                  <a:pt x="11776" y="5661"/>
                </a:cubicBezTo>
                <a:cubicBezTo>
                  <a:pt x="11776" y="3375"/>
                  <a:pt x="10395" y="1303"/>
                  <a:pt x="8276" y="434"/>
                </a:cubicBezTo>
                <a:cubicBezTo>
                  <a:pt x="7577" y="142"/>
                  <a:pt x="6843" y="0"/>
                  <a:pt x="6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7"/>
          <p:cNvSpPr/>
          <p:nvPr/>
        </p:nvSpPr>
        <p:spPr>
          <a:xfrm>
            <a:off x="7755434" y="2782153"/>
            <a:ext cx="276770" cy="237231"/>
          </a:xfrm>
          <a:custGeom>
            <a:rect b="b" l="l" r="r" t="t"/>
            <a:pathLst>
              <a:path extrusionOk="0" h="7410" w="8645">
                <a:moveTo>
                  <a:pt x="4942" y="290"/>
                </a:moveTo>
                <a:cubicBezTo>
                  <a:pt x="6835" y="290"/>
                  <a:pt x="8359" y="1826"/>
                  <a:pt x="8359" y="3707"/>
                </a:cubicBezTo>
                <a:cubicBezTo>
                  <a:pt x="8359" y="5763"/>
                  <a:pt x="6672" y="7125"/>
                  <a:pt x="4917" y="7125"/>
                </a:cubicBezTo>
                <a:cubicBezTo>
                  <a:pt x="4080" y="7125"/>
                  <a:pt x="3228" y="6816"/>
                  <a:pt x="2537" y="6124"/>
                </a:cubicBezTo>
                <a:cubicBezTo>
                  <a:pt x="382" y="3969"/>
                  <a:pt x="1906" y="290"/>
                  <a:pt x="4942" y="290"/>
                </a:cubicBezTo>
                <a:close/>
                <a:moveTo>
                  <a:pt x="4917" y="1"/>
                </a:moveTo>
                <a:cubicBezTo>
                  <a:pt x="4009" y="1"/>
                  <a:pt x="3085" y="337"/>
                  <a:pt x="2334" y="1087"/>
                </a:cubicBezTo>
                <a:cubicBezTo>
                  <a:pt x="1" y="3421"/>
                  <a:pt x="1656" y="7398"/>
                  <a:pt x="4942" y="7410"/>
                </a:cubicBezTo>
                <a:cubicBezTo>
                  <a:pt x="6990" y="7398"/>
                  <a:pt x="8645" y="5743"/>
                  <a:pt x="8645" y="3707"/>
                </a:cubicBezTo>
                <a:cubicBezTo>
                  <a:pt x="8645" y="1475"/>
                  <a:pt x="6818" y="1"/>
                  <a:pt x="49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7"/>
          <p:cNvSpPr/>
          <p:nvPr/>
        </p:nvSpPr>
        <p:spPr>
          <a:xfrm>
            <a:off x="7839665" y="2845126"/>
            <a:ext cx="129629" cy="111380"/>
          </a:xfrm>
          <a:custGeom>
            <a:rect b="b" l="l" r="r" t="t"/>
            <a:pathLst>
              <a:path extrusionOk="0" h="3479" w="4049">
                <a:moveTo>
                  <a:pt x="2311" y="287"/>
                </a:moveTo>
                <a:cubicBezTo>
                  <a:pt x="3120" y="287"/>
                  <a:pt x="3763" y="942"/>
                  <a:pt x="3763" y="1740"/>
                </a:cubicBezTo>
                <a:cubicBezTo>
                  <a:pt x="3763" y="2610"/>
                  <a:pt x="3048" y="3192"/>
                  <a:pt x="2302" y="3192"/>
                </a:cubicBezTo>
                <a:cubicBezTo>
                  <a:pt x="1946" y="3192"/>
                  <a:pt x="1583" y="3060"/>
                  <a:pt x="1287" y="2764"/>
                </a:cubicBezTo>
                <a:cubicBezTo>
                  <a:pt x="382" y="1847"/>
                  <a:pt x="1025" y="287"/>
                  <a:pt x="2311" y="287"/>
                </a:cubicBezTo>
                <a:close/>
                <a:moveTo>
                  <a:pt x="2305" y="0"/>
                </a:moveTo>
                <a:cubicBezTo>
                  <a:pt x="1880" y="0"/>
                  <a:pt x="1447" y="159"/>
                  <a:pt x="1096" y="513"/>
                </a:cubicBezTo>
                <a:cubicBezTo>
                  <a:pt x="1" y="1609"/>
                  <a:pt x="775" y="3466"/>
                  <a:pt x="2311" y="3478"/>
                </a:cubicBezTo>
                <a:cubicBezTo>
                  <a:pt x="3275" y="3466"/>
                  <a:pt x="4049" y="2692"/>
                  <a:pt x="4049" y="1740"/>
                </a:cubicBezTo>
                <a:cubicBezTo>
                  <a:pt x="4049" y="693"/>
                  <a:pt x="3194" y="0"/>
                  <a:pt x="23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7"/>
          <p:cNvSpPr/>
          <p:nvPr/>
        </p:nvSpPr>
        <p:spPr>
          <a:xfrm>
            <a:off x="5120100" y="1020650"/>
            <a:ext cx="3308595" cy="3308635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7"/>
          <p:cNvSpPr/>
          <p:nvPr/>
        </p:nvSpPr>
        <p:spPr>
          <a:xfrm>
            <a:off x="5358084" y="1258634"/>
            <a:ext cx="2832657" cy="2832657"/>
          </a:xfrm>
          <a:custGeom>
            <a:rect b="b" l="l" r="r" t="t"/>
            <a:pathLst>
              <a:path extrusionOk="0" h="71141" w="71141">
                <a:moveTo>
                  <a:pt x="0" y="1"/>
                </a:moveTo>
                <a:lnTo>
                  <a:pt x="0" y="71140"/>
                </a:lnTo>
                <a:lnTo>
                  <a:pt x="71140" y="71140"/>
                </a:lnTo>
                <a:lnTo>
                  <a:pt x="7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7"/>
          <p:cNvGrpSpPr/>
          <p:nvPr/>
        </p:nvGrpSpPr>
        <p:grpSpPr>
          <a:xfrm>
            <a:off x="5939971" y="889081"/>
            <a:ext cx="820705" cy="53017"/>
            <a:chOff x="7586971" y="1240406"/>
            <a:chExt cx="820705" cy="53017"/>
          </a:xfrm>
        </p:grpSpPr>
        <p:sp>
          <p:nvSpPr>
            <p:cNvPr id="342" name="Google Shape;342;p7"/>
            <p:cNvSpPr/>
            <p:nvPr/>
          </p:nvSpPr>
          <p:spPr>
            <a:xfrm>
              <a:off x="8345886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156069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7966221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7776404" y="1240406"/>
              <a:ext cx="62173" cy="53017"/>
            </a:xfrm>
            <a:custGeom>
              <a:rect b="b" l="l" r="r" t="t"/>
              <a:pathLst>
                <a:path extrusionOk="0" h="1656" w="1942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7586971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7"/>
          <p:cNvGrpSpPr/>
          <p:nvPr/>
        </p:nvGrpSpPr>
        <p:grpSpPr>
          <a:xfrm>
            <a:off x="7228947" y="4476874"/>
            <a:ext cx="377022" cy="131703"/>
            <a:chOff x="8271932" y="4202530"/>
            <a:chExt cx="652626" cy="227979"/>
          </a:xfrm>
        </p:grpSpPr>
        <p:sp>
          <p:nvSpPr>
            <p:cNvPr id="348" name="Google Shape;348;p7"/>
            <p:cNvSpPr/>
            <p:nvPr/>
          </p:nvSpPr>
          <p:spPr>
            <a:xfrm>
              <a:off x="8696579" y="4202530"/>
              <a:ext cx="227979" cy="227979"/>
            </a:xfrm>
            <a:custGeom>
              <a:rect b="b" l="l" r="r" t="t"/>
              <a:pathLst>
                <a:path extrusionOk="0" h="7121" w="7121">
                  <a:moveTo>
                    <a:pt x="1131" y="0"/>
                  </a:moveTo>
                  <a:lnTo>
                    <a:pt x="0" y="1132"/>
                  </a:lnTo>
                  <a:lnTo>
                    <a:pt x="2429" y="3560"/>
                  </a:lnTo>
                  <a:lnTo>
                    <a:pt x="0" y="5989"/>
                  </a:lnTo>
                  <a:lnTo>
                    <a:pt x="1131" y="7120"/>
                  </a:lnTo>
                  <a:lnTo>
                    <a:pt x="3560" y="4692"/>
                  </a:lnTo>
                  <a:lnTo>
                    <a:pt x="5989" y="7120"/>
                  </a:lnTo>
                  <a:lnTo>
                    <a:pt x="7120" y="5989"/>
                  </a:lnTo>
                  <a:lnTo>
                    <a:pt x="4691" y="3560"/>
                  </a:lnTo>
                  <a:lnTo>
                    <a:pt x="7120" y="1132"/>
                  </a:lnTo>
                  <a:lnTo>
                    <a:pt x="5989" y="0"/>
                  </a:lnTo>
                  <a:lnTo>
                    <a:pt x="3560" y="2429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8271932" y="4202530"/>
              <a:ext cx="228363" cy="227979"/>
            </a:xfrm>
            <a:custGeom>
              <a:rect b="b" l="l" r="r" t="t"/>
              <a:pathLst>
                <a:path extrusionOk="0" h="7121" w="7133">
                  <a:moveTo>
                    <a:pt x="1132" y="0"/>
                  </a:moveTo>
                  <a:lnTo>
                    <a:pt x="1" y="1132"/>
                  </a:lnTo>
                  <a:lnTo>
                    <a:pt x="2429" y="3560"/>
                  </a:lnTo>
                  <a:lnTo>
                    <a:pt x="1" y="5989"/>
                  </a:lnTo>
                  <a:lnTo>
                    <a:pt x="1132" y="7120"/>
                  </a:lnTo>
                  <a:lnTo>
                    <a:pt x="3561" y="4692"/>
                  </a:lnTo>
                  <a:lnTo>
                    <a:pt x="5989" y="7120"/>
                  </a:lnTo>
                  <a:lnTo>
                    <a:pt x="7132" y="5989"/>
                  </a:lnTo>
                  <a:lnTo>
                    <a:pt x="4692" y="3560"/>
                  </a:lnTo>
                  <a:lnTo>
                    <a:pt x="7132" y="1132"/>
                  </a:lnTo>
                  <a:lnTo>
                    <a:pt x="5989" y="0"/>
                  </a:lnTo>
                  <a:lnTo>
                    <a:pt x="3561" y="2429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7"/>
          <p:cNvSpPr/>
          <p:nvPr/>
        </p:nvSpPr>
        <p:spPr>
          <a:xfrm>
            <a:off x="4828313" y="1566652"/>
            <a:ext cx="129629" cy="129629"/>
          </a:xfrm>
          <a:custGeom>
            <a:rect b="b" l="l" r="r" t="t"/>
            <a:pathLst>
              <a:path extrusionOk="0" h="8478" w="8478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7"/>
          <p:cNvSpPr txBox="1"/>
          <p:nvPr>
            <p:ph idx="1" type="body"/>
          </p:nvPr>
        </p:nvSpPr>
        <p:spPr>
          <a:xfrm>
            <a:off x="947425" y="2364000"/>
            <a:ext cx="2808000" cy="17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52" name="Google Shape;352;p7"/>
          <p:cNvSpPr txBox="1"/>
          <p:nvPr>
            <p:ph type="title"/>
          </p:nvPr>
        </p:nvSpPr>
        <p:spPr>
          <a:xfrm>
            <a:off x="947425" y="1035600"/>
            <a:ext cx="2808000" cy="11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62"/>
          <p:cNvSpPr txBox="1"/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55" name="Google Shape;2355;p62"/>
          <p:cNvSpPr txBox="1"/>
          <p:nvPr>
            <p:ph hasCustomPrompt="1" idx="2" type="title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56" name="Google Shape;2356;p62"/>
          <p:cNvSpPr txBox="1"/>
          <p:nvPr>
            <p:ph idx="1" type="subTitle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57" name="Google Shape;2357;p62"/>
          <p:cNvSpPr/>
          <p:nvPr/>
        </p:nvSpPr>
        <p:spPr>
          <a:xfrm rot="10800000">
            <a:off x="-260192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p62"/>
          <p:cNvSpPr/>
          <p:nvPr/>
        </p:nvSpPr>
        <p:spPr>
          <a:xfrm rot="10800000">
            <a:off x="158481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62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62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62"/>
          <p:cNvSpPr/>
          <p:nvPr/>
        </p:nvSpPr>
        <p:spPr>
          <a:xfrm>
            <a:off x="-332175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62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62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62"/>
          <p:cNvSpPr/>
          <p:nvPr/>
        </p:nvSpPr>
        <p:spPr>
          <a:xfrm>
            <a:off x="5365175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62"/>
          <p:cNvSpPr/>
          <p:nvPr/>
        </p:nvSpPr>
        <p:spPr>
          <a:xfrm>
            <a:off x="4874550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62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62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62"/>
          <p:cNvSpPr/>
          <p:nvPr/>
        </p:nvSpPr>
        <p:spPr>
          <a:xfrm rot="10800000">
            <a:off x="6621274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62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62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73" name="Google Shape;2373;p63"/>
          <p:cNvSpPr txBox="1"/>
          <p:nvPr>
            <p:ph idx="1" type="body"/>
          </p:nvPr>
        </p:nvSpPr>
        <p:spPr>
          <a:xfrm>
            <a:off x="718675" y="1028700"/>
            <a:ext cx="77064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2374" name="Google Shape;2374;p63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2375" name="Google Shape;2375;p63"/>
            <p:cNvSpPr/>
            <p:nvPr/>
          </p:nvSpPr>
          <p:spPr>
            <a:xfrm>
              <a:off x="6654501" y="-116300"/>
              <a:ext cx="2684034" cy="1535681"/>
            </a:xfrm>
            <a:custGeom>
              <a:rect b="b" l="l" r="r" t="t"/>
              <a:pathLst>
                <a:path extrusionOk="0" h="36451" w="64695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63"/>
            <p:cNvSpPr/>
            <p:nvPr/>
          </p:nvSpPr>
          <p:spPr>
            <a:xfrm flipH="1" rot="5400000">
              <a:off x="8050932" y="-354518"/>
              <a:ext cx="808131" cy="1493289"/>
            </a:xfrm>
            <a:custGeom>
              <a:rect b="b" l="l" r="r" t="t"/>
              <a:pathLst>
                <a:path extrusionOk="0" h="44420" w="24039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63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63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63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63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1" name="Google Shape;2381;p63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2382" name="Google Shape;2382;p63"/>
            <p:cNvSpPr/>
            <p:nvPr/>
          </p:nvSpPr>
          <p:spPr>
            <a:xfrm>
              <a:off x="6654501" y="-116300"/>
              <a:ext cx="2684034" cy="1535681"/>
            </a:xfrm>
            <a:custGeom>
              <a:rect b="b" l="l" r="r" t="t"/>
              <a:pathLst>
                <a:path extrusionOk="0" h="36451" w="64695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63"/>
            <p:cNvSpPr/>
            <p:nvPr/>
          </p:nvSpPr>
          <p:spPr>
            <a:xfrm flipH="1" rot="5400000">
              <a:off x="8050932" y="-354518"/>
              <a:ext cx="808131" cy="1493289"/>
            </a:xfrm>
            <a:custGeom>
              <a:rect b="b" l="l" r="r" t="t"/>
              <a:pathLst>
                <a:path extrusionOk="0" h="44420" w="24039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63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63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63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63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64"/>
          <p:cNvSpPr txBox="1"/>
          <p:nvPr>
            <p:ph idx="1" type="subTitle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390" name="Google Shape;2390;p64"/>
          <p:cNvSpPr txBox="1"/>
          <p:nvPr>
            <p:ph idx="2" type="subTitle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1" name="Google Shape;2391;p64"/>
          <p:cNvSpPr txBox="1"/>
          <p:nvPr>
            <p:ph idx="3" type="subTitle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392" name="Google Shape;2392;p64"/>
          <p:cNvSpPr txBox="1"/>
          <p:nvPr>
            <p:ph idx="4" type="subTitle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3" name="Google Shape;2393;p64"/>
          <p:cNvSpPr/>
          <p:nvPr/>
        </p:nvSpPr>
        <p:spPr>
          <a:xfrm rot="10376871">
            <a:off x="-495921" y="-203555"/>
            <a:ext cx="4143688" cy="141169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64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64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64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64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64"/>
          <p:cNvSpPr/>
          <p:nvPr/>
        </p:nvSpPr>
        <p:spPr>
          <a:xfrm flipH="1">
            <a:off x="-201027" y="-164602"/>
            <a:ext cx="3007352" cy="1244123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64"/>
          <p:cNvSpPr/>
          <p:nvPr/>
        </p:nvSpPr>
        <p:spPr>
          <a:xfrm rot="10800000">
            <a:off x="-259611" y="-297078"/>
            <a:ext cx="2457436" cy="930503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64"/>
          <p:cNvSpPr/>
          <p:nvPr/>
        </p:nvSpPr>
        <p:spPr>
          <a:xfrm rot="-448972">
            <a:off x="5418223" y="3906226"/>
            <a:ext cx="4114989" cy="1394558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64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64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64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64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5" name="Google Shape;2405;p64"/>
          <p:cNvSpPr/>
          <p:nvPr/>
        </p:nvSpPr>
        <p:spPr>
          <a:xfrm flipH="1" rot="10800000">
            <a:off x="6276637" y="4026301"/>
            <a:ext cx="3007352" cy="1244123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6" name="Google Shape;2406;p64"/>
          <p:cNvSpPr/>
          <p:nvPr/>
        </p:nvSpPr>
        <p:spPr>
          <a:xfrm>
            <a:off x="6885137" y="4472397"/>
            <a:ext cx="2457436" cy="930503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65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09" name="Google Shape;2409;p65"/>
          <p:cNvSpPr/>
          <p:nvPr/>
        </p:nvSpPr>
        <p:spPr>
          <a:xfrm>
            <a:off x="6082076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65"/>
          <p:cNvSpPr/>
          <p:nvPr/>
        </p:nvSpPr>
        <p:spPr>
          <a:xfrm rot="10800000">
            <a:off x="6965676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65"/>
          <p:cNvSpPr/>
          <p:nvPr/>
        </p:nvSpPr>
        <p:spPr>
          <a:xfrm flipH="1" rot="10484947">
            <a:off x="799938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65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65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65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66"/>
          <p:cNvSpPr txBox="1"/>
          <p:nvPr>
            <p:ph type="title"/>
          </p:nvPr>
        </p:nvSpPr>
        <p:spPr>
          <a:xfrm>
            <a:off x="7075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17" name="Google Shape;2417;p66"/>
          <p:cNvSpPr txBox="1"/>
          <p:nvPr>
            <p:ph idx="1" type="subTitle"/>
          </p:nvPr>
        </p:nvSpPr>
        <p:spPr>
          <a:xfrm>
            <a:off x="707650" y="27571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8" name="Google Shape;2418;p66"/>
          <p:cNvSpPr/>
          <p:nvPr/>
        </p:nvSpPr>
        <p:spPr>
          <a:xfrm rot="-10667561">
            <a:off x="305871" y="4396335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66"/>
          <p:cNvSpPr/>
          <p:nvPr/>
        </p:nvSpPr>
        <p:spPr>
          <a:xfrm rot="10800000">
            <a:off x="402459" y="4303597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p66"/>
          <p:cNvSpPr/>
          <p:nvPr/>
        </p:nvSpPr>
        <p:spPr>
          <a:xfrm>
            <a:off x="-272112" y="4159112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66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66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66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p66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p66"/>
          <p:cNvSpPr/>
          <p:nvPr/>
        </p:nvSpPr>
        <p:spPr>
          <a:xfrm flipH="1" rot="-132439">
            <a:off x="305871" y="-3991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66"/>
          <p:cNvSpPr/>
          <p:nvPr/>
        </p:nvSpPr>
        <p:spPr>
          <a:xfrm flipH="1">
            <a:off x="402459" y="-132676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66"/>
          <p:cNvSpPr/>
          <p:nvPr/>
        </p:nvSpPr>
        <p:spPr>
          <a:xfrm flipH="1" rot="10800000">
            <a:off x="-272112" y="-1087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8" name="Google Shape;2428;p66"/>
          <p:cNvSpPr/>
          <p:nvPr/>
        </p:nvSpPr>
        <p:spPr>
          <a:xfrm flipH="1" rot="10800000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66"/>
          <p:cNvSpPr/>
          <p:nvPr/>
        </p:nvSpPr>
        <p:spPr>
          <a:xfrm flipH="1" rot="10800000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66"/>
          <p:cNvSpPr/>
          <p:nvPr/>
        </p:nvSpPr>
        <p:spPr>
          <a:xfrm flipH="1" rot="10800000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66"/>
          <p:cNvSpPr/>
          <p:nvPr/>
        </p:nvSpPr>
        <p:spPr>
          <a:xfrm flipH="1" rot="10800000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67"/>
          <p:cNvSpPr txBox="1"/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34" name="Google Shape;2434;p67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5" name="Google Shape;2435;p67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Google Shape;2436;p67"/>
          <p:cNvSpPr/>
          <p:nvPr/>
        </p:nvSpPr>
        <p:spPr>
          <a:xfrm rot="-5400147">
            <a:off x="232464" y="-691625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67"/>
          <p:cNvSpPr/>
          <p:nvPr/>
        </p:nvSpPr>
        <p:spPr>
          <a:xfrm flipH="1">
            <a:off x="68351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67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67"/>
          <p:cNvSpPr/>
          <p:nvPr/>
        </p:nvSpPr>
        <p:spPr>
          <a:xfrm flipH="1">
            <a:off x="3173616" y="24472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p67"/>
          <p:cNvSpPr/>
          <p:nvPr/>
        </p:nvSpPr>
        <p:spPr>
          <a:xfrm flipH="1">
            <a:off x="6566441" y="273550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67"/>
          <p:cNvSpPr/>
          <p:nvPr/>
        </p:nvSpPr>
        <p:spPr>
          <a:xfrm flipH="1" rot="10800000">
            <a:off x="2631095" y="4430364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67"/>
          <p:cNvSpPr/>
          <p:nvPr/>
        </p:nvSpPr>
        <p:spPr>
          <a:xfrm>
            <a:off x="6302893" y="4618767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3" name="Google Shape;2443;p67"/>
          <p:cNvSpPr/>
          <p:nvPr/>
        </p:nvSpPr>
        <p:spPr>
          <a:xfrm rot="5399853">
            <a:off x="7457460" y="3823444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67"/>
          <p:cNvSpPr/>
          <p:nvPr/>
        </p:nvSpPr>
        <p:spPr>
          <a:xfrm flipH="1" rot="10800000">
            <a:off x="8312846" y="452006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5" name="Google Shape;2445;p67"/>
          <p:cNvSpPr/>
          <p:nvPr/>
        </p:nvSpPr>
        <p:spPr>
          <a:xfrm flipH="1" rot="10800000">
            <a:off x="6455196" y="43956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67"/>
          <p:cNvSpPr/>
          <p:nvPr/>
        </p:nvSpPr>
        <p:spPr>
          <a:xfrm flipH="1" rot="10800000">
            <a:off x="5822746" y="4882242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67"/>
          <p:cNvSpPr/>
          <p:nvPr/>
        </p:nvSpPr>
        <p:spPr>
          <a:xfrm flipH="1" rot="10800000">
            <a:off x="8749921" y="42321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67"/>
          <p:cNvSpPr/>
          <p:nvPr/>
        </p:nvSpPr>
        <p:spPr>
          <a:xfrm flipH="1" rot="10800000">
            <a:off x="2364821" y="4788617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67"/>
          <p:cNvSpPr/>
          <p:nvPr/>
        </p:nvSpPr>
        <p:spPr>
          <a:xfrm flipH="1">
            <a:off x="181341" y="8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68"/>
          <p:cNvSpPr txBox="1"/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52" name="Google Shape;2452;p68"/>
          <p:cNvSpPr txBox="1"/>
          <p:nvPr>
            <p:ph idx="1" type="subTitle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3" name="Google Shape;2453;p68"/>
          <p:cNvSpPr/>
          <p:nvPr/>
        </p:nvSpPr>
        <p:spPr>
          <a:xfrm flipH="1" rot="10800000">
            <a:off x="5365175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68"/>
          <p:cNvSpPr/>
          <p:nvPr/>
        </p:nvSpPr>
        <p:spPr>
          <a:xfrm flipH="1" rot="10800000">
            <a:off x="4874550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68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68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68"/>
          <p:cNvSpPr/>
          <p:nvPr/>
        </p:nvSpPr>
        <p:spPr>
          <a:xfrm flipH="1">
            <a:off x="6621274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68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68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68"/>
          <p:cNvSpPr/>
          <p:nvPr/>
        </p:nvSpPr>
        <p:spPr>
          <a:xfrm flipH="1">
            <a:off x="-260192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68"/>
          <p:cNvSpPr/>
          <p:nvPr/>
        </p:nvSpPr>
        <p:spPr>
          <a:xfrm flipH="1">
            <a:off x="158481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68"/>
          <p:cNvSpPr/>
          <p:nvPr/>
        </p:nvSpPr>
        <p:spPr>
          <a:xfrm flipH="1" rot="10800000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p68"/>
          <p:cNvSpPr/>
          <p:nvPr/>
        </p:nvSpPr>
        <p:spPr>
          <a:xfrm flipH="1" rot="10800000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68"/>
          <p:cNvSpPr/>
          <p:nvPr/>
        </p:nvSpPr>
        <p:spPr>
          <a:xfrm flipH="1" rot="10800000">
            <a:off x="-332175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68"/>
          <p:cNvSpPr/>
          <p:nvPr/>
        </p:nvSpPr>
        <p:spPr>
          <a:xfrm flipH="1" rot="10800000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68"/>
          <p:cNvSpPr/>
          <p:nvPr/>
        </p:nvSpPr>
        <p:spPr>
          <a:xfrm flipH="1" rot="10800000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69"/>
          <p:cNvSpPr txBox="1"/>
          <p:nvPr>
            <p:ph idx="1" type="body"/>
          </p:nvPr>
        </p:nvSpPr>
        <p:spPr>
          <a:xfrm>
            <a:off x="718675" y="540000"/>
            <a:ext cx="3411600" cy="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3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/>
        </p:txBody>
      </p:sp>
      <p:sp>
        <p:nvSpPr>
          <p:cNvPr id="2469" name="Google Shape;2469;p69"/>
          <p:cNvSpPr/>
          <p:nvPr/>
        </p:nvSpPr>
        <p:spPr>
          <a:xfrm flipH="1">
            <a:off x="3426309" y="3056502"/>
            <a:ext cx="5986869" cy="212719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69"/>
          <p:cNvSpPr/>
          <p:nvPr/>
        </p:nvSpPr>
        <p:spPr>
          <a:xfrm flipH="1" rot="10800000">
            <a:off x="5737690" y="3381530"/>
            <a:ext cx="3675485" cy="189381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69"/>
          <p:cNvSpPr/>
          <p:nvPr/>
        </p:nvSpPr>
        <p:spPr>
          <a:xfrm rot="315040">
            <a:off x="7305814" y="4459737"/>
            <a:ext cx="2114446" cy="9970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69"/>
          <p:cNvSpPr/>
          <p:nvPr/>
        </p:nvSpPr>
        <p:spPr>
          <a:xfrm flipH="1">
            <a:off x="5699552" y="47843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69"/>
          <p:cNvSpPr/>
          <p:nvPr/>
        </p:nvSpPr>
        <p:spPr>
          <a:xfrm flipH="1">
            <a:off x="8043764" y="3943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69"/>
          <p:cNvSpPr/>
          <p:nvPr/>
        </p:nvSpPr>
        <p:spPr>
          <a:xfrm flipH="1">
            <a:off x="8476477" y="34271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69"/>
          <p:cNvSpPr/>
          <p:nvPr/>
        </p:nvSpPr>
        <p:spPr>
          <a:xfrm flipH="1">
            <a:off x="7442277" y="35570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70"/>
          <p:cNvSpPr txBox="1"/>
          <p:nvPr>
            <p:ph hasCustomPrompt="1" type="title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78" name="Google Shape;2478;p70"/>
          <p:cNvSpPr txBox="1"/>
          <p:nvPr>
            <p:ph idx="1" type="body"/>
          </p:nvPr>
        </p:nvSpPr>
        <p:spPr>
          <a:xfrm>
            <a:off x="1668825" y="3087600"/>
            <a:ext cx="58062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9" name="Google Shape;2479;p70"/>
          <p:cNvSpPr/>
          <p:nvPr/>
        </p:nvSpPr>
        <p:spPr>
          <a:xfrm flipH="1" rot="10800000">
            <a:off x="2527149" y="4367365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0" name="Google Shape;2480;p70"/>
          <p:cNvSpPr/>
          <p:nvPr/>
        </p:nvSpPr>
        <p:spPr>
          <a:xfrm>
            <a:off x="6198946" y="4555768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70"/>
          <p:cNvSpPr/>
          <p:nvPr/>
        </p:nvSpPr>
        <p:spPr>
          <a:xfrm flipH="1" rot="-7520738">
            <a:off x="7812289" y="3760467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70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70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70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70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p70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7" name="Google Shape;2487;p70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p70"/>
          <p:cNvSpPr/>
          <p:nvPr/>
        </p:nvSpPr>
        <p:spPr>
          <a:xfrm flipH="1" rot="3279262">
            <a:off x="-226292" y="-6916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70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70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70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"/>
          <p:cNvSpPr/>
          <p:nvPr/>
        </p:nvSpPr>
        <p:spPr>
          <a:xfrm>
            <a:off x="6185751" y="1534682"/>
            <a:ext cx="2127674" cy="2127703"/>
          </a:xfrm>
          <a:custGeom>
            <a:rect b="b" l="l" r="r" t="t"/>
            <a:pathLst>
              <a:path extrusionOk="0" h="74689" w="74688">
                <a:moveTo>
                  <a:pt x="0" y="0"/>
                </a:moveTo>
                <a:lnTo>
                  <a:pt x="0" y="74688"/>
                </a:lnTo>
                <a:lnTo>
                  <a:pt x="74688" y="74688"/>
                </a:lnTo>
                <a:lnTo>
                  <a:pt x="7468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8"/>
          <p:cNvSpPr/>
          <p:nvPr/>
        </p:nvSpPr>
        <p:spPr>
          <a:xfrm>
            <a:off x="6302411" y="1651369"/>
            <a:ext cx="1894362" cy="1894333"/>
          </a:xfrm>
          <a:custGeom>
            <a:rect b="b" l="l" r="r" t="t"/>
            <a:pathLst>
              <a:path extrusionOk="0" h="66497" w="66498">
                <a:moveTo>
                  <a:pt x="1" y="0"/>
                </a:moveTo>
                <a:lnTo>
                  <a:pt x="1" y="66496"/>
                </a:lnTo>
                <a:lnTo>
                  <a:pt x="66497" y="66496"/>
                </a:lnTo>
                <a:lnTo>
                  <a:pt x="6649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8"/>
          <p:cNvSpPr/>
          <p:nvPr/>
        </p:nvSpPr>
        <p:spPr>
          <a:xfrm>
            <a:off x="8196806" y="1232451"/>
            <a:ext cx="135686" cy="135714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8"/>
          <p:cNvSpPr/>
          <p:nvPr/>
        </p:nvSpPr>
        <p:spPr>
          <a:xfrm>
            <a:off x="6708770" y="3728869"/>
            <a:ext cx="182178" cy="182178"/>
          </a:xfrm>
          <a:custGeom>
            <a:rect b="b" l="l" r="r" t="t"/>
            <a:pathLst>
              <a:path extrusionOk="0" h="6395" w="6395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8"/>
          <p:cNvGrpSpPr/>
          <p:nvPr/>
        </p:nvGrpSpPr>
        <p:grpSpPr>
          <a:xfrm>
            <a:off x="8396067" y="1910119"/>
            <a:ext cx="137396" cy="393815"/>
            <a:chOff x="8846561" y="2782361"/>
            <a:chExt cx="154517" cy="442886"/>
          </a:xfrm>
        </p:grpSpPr>
        <p:sp>
          <p:nvSpPr>
            <p:cNvPr id="359" name="Google Shape;359;p8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8"/>
          <p:cNvGrpSpPr/>
          <p:nvPr/>
        </p:nvGrpSpPr>
        <p:grpSpPr>
          <a:xfrm>
            <a:off x="8367579" y="3260581"/>
            <a:ext cx="161127" cy="262714"/>
            <a:chOff x="8814523" y="4301099"/>
            <a:chExt cx="181204" cy="295450"/>
          </a:xfrm>
        </p:grpSpPr>
        <p:sp>
          <p:nvSpPr>
            <p:cNvPr id="362" name="Google Shape;362;p8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8"/>
          <p:cNvGrpSpPr/>
          <p:nvPr/>
        </p:nvGrpSpPr>
        <p:grpSpPr>
          <a:xfrm>
            <a:off x="6185742" y="1286997"/>
            <a:ext cx="391640" cy="26508"/>
            <a:chOff x="7586971" y="1240406"/>
            <a:chExt cx="820705" cy="53017"/>
          </a:xfrm>
        </p:grpSpPr>
        <p:sp>
          <p:nvSpPr>
            <p:cNvPr id="369" name="Google Shape;369;p8"/>
            <p:cNvSpPr/>
            <p:nvPr/>
          </p:nvSpPr>
          <p:spPr>
            <a:xfrm>
              <a:off x="8345886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8156069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7966221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7776404" y="1240406"/>
              <a:ext cx="62173" cy="53017"/>
            </a:xfrm>
            <a:custGeom>
              <a:rect b="b" l="l" r="r" t="t"/>
              <a:pathLst>
                <a:path extrusionOk="0" h="1656" w="1942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7586971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8"/>
          <p:cNvSpPr/>
          <p:nvPr/>
        </p:nvSpPr>
        <p:spPr>
          <a:xfrm>
            <a:off x="6738204" y="1232450"/>
            <a:ext cx="129523" cy="135733"/>
          </a:xfrm>
          <a:custGeom>
            <a:rect b="b" l="l" r="r" t="t"/>
            <a:pathLst>
              <a:path extrusionOk="0" h="8478" w="8478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8"/>
          <p:cNvSpPr/>
          <p:nvPr/>
        </p:nvSpPr>
        <p:spPr>
          <a:xfrm>
            <a:off x="897810" y="3776571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8"/>
          <p:cNvSpPr/>
          <p:nvPr/>
        </p:nvSpPr>
        <p:spPr>
          <a:xfrm>
            <a:off x="1408289" y="3778876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8"/>
          <p:cNvSpPr/>
          <p:nvPr/>
        </p:nvSpPr>
        <p:spPr>
          <a:xfrm flipH="1">
            <a:off x="1542343" y="3155824"/>
            <a:ext cx="127985" cy="12822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8" name="Google Shape;378;p8"/>
          <p:cNvGrpSpPr/>
          <p:nvPr/>
        </p:nvGrpSpPr>
        <p:grpSpPr>
          <a:xfrm flipH="1">
            <a:off x="440675" y="3485819"/>
            <a:ext cx="129525" cy="371975"/>
            <a:chOff x="179009" y="2072968"/>
            <a:chExt cx="190870" cy="548151"/>
          </a:xfrm>
        </p:grpSpPr>
        <p:sp>
          <p:nvSpPr>
            <p:cNvPr id="379" name="Google Shape;379;p8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8"/>
          <p:cNvGrpSpPr/>
          <p:nvPr/>
        </p:nvGrpSpPr>
        <p:grpSpPr>
          <a:xfrm>
            <a:off x="1435228" y="2045074"/>
            <a:ext cx="482000" cy="31137"/>
            <a:chOff x="7586971" y="1240406"/>
            <a:chExt cx="820705" cy="53017"/>
          </a:xfrm>
        </p:grpSpPr>
        <p:sp>
          <p:nvSpPr>
            <p:cNvPr id="382" name="Google Shape;382;p8"/>
            <p:cNvSpPr/>
            <p:nvPr/>
          </p:nvSpPr>
          <p:spPr>
            <a:xfrm>
              <a:off x="8345886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8156069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7966221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7776404" y="1240406"/>
              <a:ext cx="62173" cy="53017"/>
            </a:xfrm>
            <a:custGeom>
              <a:rect b="b" l="l" r="r" t="t"/>
              <a:pathLst>
                <a:path extrusionOk="0" h="1656" w="1942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7586971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8"/>
          <p:cNvGrpSpPr/>
          <p:nvPr/>
        </p:nvGrpSpPr>
        <p:grpSpPr>
          <a:xfrm>
            <a:off x="1955511" y="1366605"/>
            <a:ext cx="328622" cy="305322"/>
            <a:chOff x="6672" y="3464315"/>
            <a:chExt cx="279631" cy="259804"/>
          </a:xfrm>
        </p:grpSpPr>
        <p:sp>
          <p:nvSpPr>
            <p:cNvPr id="388" name="Google Shape;388;p8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8"/>
          <p:cNvSpPr/>
          <p:nvPr/>
        </p:nvSpPr>
        <p:spPr>
          <a:xfrm>
            <a:off x="2540301" y="2019456"/>
            <a:ext cx="124833" cy="124381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8"/>
          <p:cNvGrpSpPr/>
          <p:nvPr/>
        </p:nvGrpSpPr>
        <p:grpSpPr>
          <a:xfrm>
            <a:off x="440677" y="1364545"/>
            <a:ext cx="189340" cy="308716"/>
            <a:chOff x="8814523" y="4301099"/>
            <a:chExt cx="181204" cy="295450"/>
          </a:xfrm>
        </p:grpSpPr>
        <p:sp>
          <p:nvSpPr>
            <p:cNvPr id="399" name="Google Shape;399;p8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8"/>
          <p:cNvGrpSpPr/>
          <p:nvPr/>
        </p:nvGrpSpPr>
        <p:grpSpPr>
          <a:xfrm flipH="1">
            <a:off x="2517441" y="3031968"/>
            <a:ext cx="585142" cy="825829"/>
            <a:chOff x="8369505" y="4200966"/>
            <a:chExt cx="588555" cy="830646"/>
          </a:xfrm>
        </p:grpSpPr>
        <p:sp>
          <p:nvSpPr>
            <p:cNvPr id="406" name="Google Shape;406;p8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8369505" y="4200966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8834931" y="4430447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8"/>
          <p:cNvSpPr/>
          <p:nvPr/>
        </p:nvSpPr>
        <p:spPr>
          <a:xfrm flipH="1">
            <a:off x="968939" y="1354524"/>
            <a:ext cx="144696" cy="144734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8"/>
          <p:cNvSpPr/>
          <p:nvPr/>
        </p:nvSpPr>
        <p:spPr>
          <a:xfrm flipH="1">
            <a:off x="460574" y="1993156"/>
            <a:ext cx="150399" cy="150680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5" name="Google Shape;425;p8"/>
          <p:cNvCxnSpPr/>
          <p:nvPr/>
        </p:nvCxnSpPr>
        <p:spPr>
          <a:xfrm>
            <a:off x="-8550" y="917350"/>
            <a:ext cx="91611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8"/>
          <p:cNvCxnSpPr/>
          <p:nvPr/>
        </p:nvCxnSpPr>
        <p:spPr>
          <a:xfrm>
            <a:off x="-8550" y="4226150"/>
            <a:ext cx="91611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8"/>
          <p:cNvSpPr txBox="1"/>
          <p:nvPr>
            <p:ph type="title"/>
          </p:nvPr>
        </p:nvSpPr>
        <p:spPr>
          <a:xfrm>
            <a:off x="3334250" y="1851388"/>
            <a:ext cx="4628100" cy="14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28" name="Google Shape;428;p8"/>
          <p:cNvGrpSpPr/>
          <p:nvPr/>
        </p:nvGrpSpPr>
        <p:grpSpPr>
          <a:xfrm>
            <a:off x="876986" y="2485255"/>
            <a:ext cx="328622" cy="305322"/>
            <a:chOff x="6672" y="3464315"/>
            <a:chExt cx="279631" cy="259804"/>
          </a:xfrm>
        </p:grpSpPr>
        <p:sp>
          <p:nvSpPr>
            <p:cNvPr id="429" name="Google Shape;429;p8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8"/>
          <p:cNvSpPr/>
          <p:nvPr/>
        </p:nvSpPr>
        <p:spPr>
          <a:xfrm rot="-5400000">
            <a:off x="2770171" y="1561376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8"/>
          <p:cNvSpPr/>
          <p:nvPr/>
        </p:nvSpPr>
        <p:spPr>
          <a:xfrm rot="5405778">
            <a:off x="1666427" y="2410338"/>
            <a:ext cx="178500" cy="32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8"/>
          <p:cNvSpPr/>
          <p:nvPr/>
        </p:nvSpPr>
        <p:spPr>
          <a:xfrm>
            <a:off x="955775" y="3182525"/>
            <a:ext cx="171000" cy="1710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8"/>
          <p:cNvSpPr/>
          <p:nvPr/>
        </p:nvSpPr>
        <p:spPr>
          <a:xfrm>
            <a:off x="2606113" y="1515725"/>
            <a:ext cx="171000" cy="1710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8"/>
          <p:cNvSpPr/>
          <p:nvPr/>
        </p:nvSpPr>
        <p:spPr>
          <a:xfrm>
            <a:off x="2538672" y="2662475"/>
            <a:ext cx="128100" cy="128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72"/>
          <p:cNvSpPr txBox="1"/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95" name="Google Shape;2495;p72"/>
          <p:cNvSpPr txBox="1"/>
          <p:nvPr>
            <p:ph idx="1" type="subTitle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496" name="Google Shape;2496;p72"/>
          <p:cNvSpPr txBox="1"/>
          <p:nvPr>
            <p:ph idx="2" type="subTitle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97" name="Google Shape;2497;p72"/>
          <p:cNvSpPr txBox="1"/>
          <p:nvPr>
            <p:ph idx="3" type="subTitle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498" name="Google Shape;2498;p72"/>
          <p:cNvSpPr txBox="1"/>
          <p:nvPr>
            <p:ph idx="4" type="subTitle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99" name="Google Shape;2499;p72"/>
          <p:cNvSpPr txBox="1"/>
          <p:nvPr>
            <p:ph idx="5" type="subTitle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500" name="Google Shape;2500;p72"/>
          <p:cNvSpPr txBox="1"/>
          <p:nvPr>
            <p:ph idx="6" type="subTitle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01" name="Google Shape;2501;p72"/>
          <p:cNvSpPr txBox="1"/>
          <p:nvPr>
            <p:ph idx="7" type="subTitle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502" name="Google Shape;2502;p72"/>
          <p:cNvSpPr txBox="1"/>
          <p:nvPr>
            <p:ph idx="8" type="subTitle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03" name="Google Shape;2503;p72"/>
          <p:cNvSpPr txBox="1"/>
          <p:nvPr>
            <p:ph hasCustomPrompt="1" idx="9" type="title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04" name="Google Shape;2504;p72"/>
          <p:cNvSpPr txBox="1"/>
          <p:nvPr>
            <p:ph hasCustomPrompt="1" idx="13" type="title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05" name="Google Shape;2505;p72"/>
          <p:cNvSpPr txBox="1"/>
          <p:nvPr>
            <p:ph hasCustomPrompt="1" idx="14" type="title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06" name="Google Shape;2506;p72"/>
          <p:cNvSpPr txBox="1"/>
          <p:nvPr>
            <p:ph hasCustomPrompt="1" idx="15" type="title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07" name="Google Shape;2507;p72"/>
          <p:cNvSpPr/>
          <p:nvPr/>
        </p:nvSpPr>
        <p:spPr>
          <a:xfrm rot="-5267561">
            <a:off x="-2166865" y="2462282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72"/>
          <p:cNvSpPr/>
          <p:nvPr/>
        </p:nvSpPr>
        <p:spPr>
          <a:xfrm rot="-5400000">
            <a:off x="-954332" y="1253578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72"/>
          <p:cNvSpPr/>
          <p:nvPr/>
        </p:nvSpPr>
        <p:spPr>
          <a:xfrm rot="5400000">
            <a:off x="-672825" y="41929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72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72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72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72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72"/>
          <p:cNvSpPr/>
          <p:nvPr/>
        </p:nvSpPr>
        <p:spPr>
          <a:xfrm rot="5532439">
            <a:off x="6598811" y="189753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72"/>
          <p:cNvSpPr/>
          <p:nvPr/>
        </p:nvSpPr>
        <p:spPr>
          <a:xfrm rot="5400000">
            <a:off x="7811366" y="2920743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72"/>
          <p:cNvSpPr/>
          <p:nvPr/>
        </p:nvSpPr>
        <p:spPr>
          <a:xfrm rot="-5400000">
            <a:off x="7826590" y="3732336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72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72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72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72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42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73"/>
          <p:cNvSpPr txBox="1"/>
          <p:nvPr>
            <p:ph hasCustomPrompt="1" type="title"/>
          </p:nvPr>
        </p:nvSpPr>
        <p:spPr>
          <a:xfrm>
            <a:off x="2515413" y="2611248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3" name="Google Shape;2523;p73"/>
          <p:cNvSpPr txBox="1"/>
          <p:nvPr>
            <p:ph hasCustomPrompt="1" idx="2" type="title"/>
          </p:nvPr>
        </p:nvSpPr>
        <p:spPr>
          <a:xfrm>
            <a:off x="5033788" y="2611248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4" name="Google Shape;2524;p73"/>
          <p:cNvSpPr txBox="1"/>
          <p:nvPr>
            <p:ph idx="1" type="subTitle"/>
          </p:nvPr>
        </p:nvSpPr>
        <p:spPr>
          <a:xfrm>
            <a:off x="71880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525" name="Google Shape;2525;p73"/>
          <p:cNvSpPr txBox="1"/>
          <p:nvPr>
            <p:ph idx="3" type="subTitle"/>
          </p:nvPr>
        </p:nvSpPr>
        <p:spPr>
          <a:xfrm>
            <a:off x="872525" y="21566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6" name="Google Shape;2526;p73"/>
          <p:cNvSpPr txBox="1"/>
          <p:nvPr>
            <p:ph idx="4" type="subTitle"/>
          </p:nvPr>
        </p:nvSpPr>
        <p:spPr>
          <a:xfrm>
            <a:off x="323715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527" name="Google Shape;2527;p73"/>
          <p:cNvSpPr txBox="1"/>
          <p:nvPr>
            <p:ph idx="5" type="subTitle"/>
          </p:nvPr>
        </p:nvSpPr>
        <p:spPr>
          <a:xfrm>
            <a:off x="3390900" y="215662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8" name="Google Shape;2528;p73"/>
          <p:cNvSpPr txBox="1"/>
          <p:nvPr>
            <p:ph idx="6" type="subTitle"/>
          </p:nvPr>
        </p:nvSpPr>
        <p:spPr>
          <a:xfrm>
            <a:off x="575550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529" name="Google Shape;2529;p73"/>
          <p:cNvSpPr txBox="1"/>
          <p:nvPr>
            <p:ph idx="7" type="subTitle"/>
          </p:nvPr>
        </p:nvSpPr>
        <p:spPr>
          <a:xfrm>
            <a:off x="5888425" y="21566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0" name="Google Shape;2530;p73"/>
          <p:cNvSpPr txBox="1"/>
          <p:nvPr>
            <p:ph idx="8" type="subTitle"/>
          </p:nvPr>
        </p:nvSpPr>
        <p:spPr>
          <a:xfrm>
            <a:off x="1766775" y="3105100"/>
            <a:ext cx="3092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531" name="Google Shape;2531;p73"/>
          <p:cNvSpPr txBox="1"/>
          <p:nvPr>
            <p:ph idx="9" type="subTitle"/>
          </p:nvPr>
        </p:nvSpPr>
        <p:spPr>
          <a:xfrm>
            <a:off x="2131725" y="362012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2" name="Google Shape;2532;p73"/>
          <p:cNvSpPr txBox="1"/>
          <p:nvPr>
            <p:ph idx="13" type="subTitle"/>
          </p:nvPr>
        </p:nvSpPr>
        <p:spPr>
          <a:xfrm>
            <a:off x="4496350" y="31051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533" name="Google Shape;2533;p73"/>
          <p:cNvSpPr txBox="1"/>
          <p:nvPr>
            <p:ph idx="14" type="subTitle"/>
          </p:nvPr>
        </p:nvSpPr>
        <p:spPr>
          <a:xfrm>
            <a:off x="4650100" y="36201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4" name="Google Shape;2534;p73"/>
          <p:cNvSpPr txBox="1"/>
          <p:nvPr>
            <p:ph hasCustomPrompt="1" idx="15" type="title"/>
          </p:nvPr>
        </p:nvSpPr>
        <p:spPr>
          <a:xfrm>
            <a:off x="1256225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5" name="Google Shape;2535;p73"/>
          <p:cNvSpPr txBox="1"/>
          <p:nvPr>
            <p:ph hasCustomPrompt="1" idx="16" type="title"/>
          </p:nvPr>
        </p:nvSpPr>
        <p:spPr>
          <a:xfrm>
            <a:off x="3774600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6" name="Google Shape;2536;p73"/>
          <p:cNvSpPr txBox="1"/>
          <p:nvPr>
            <p:ph hasCustomPrompt="1" idx="17" type="title"/>
          </p:nvPr>
        </p:nvSpPr>
        <p:spPr>
          <a:xfrm>
            <a:off x="6292975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7" name="Google Shape;2537;p73"/>
          <p:cNvSpPr/>
          <p:nvPr/>
        </p:nvSpPr>
        <p:spPr>
          <a:xfrm flipH="1" rot="10800000">
            <a:off x="37927" y="4374834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73"/>
          <p:cNvSpPr/>
          <p:nvPr/>
        </p:nvSpPr>
        <p:spPr>
          <a:xfrm rot="10800000">
            <a:off x="6142736" y="4490064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73"/>
          <p:cNvSpPr/>
          <p:nvPr/>
        </p:nvSpPr>
        <p:spPr>
          <a:xfrm flipH="1" rot="10800000">
            <a:off x="6632383" y="4238575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73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73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73"/>
          <p:cNvSpPr/>
          <p:nvPr/>
        </p:nvSpPr>
        <p:spPr>
          <a:xfrm rot="10800000">
            <a:off x="6962402" y="4352337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73"/>
          <p:cNvSpPr txBox="1"/>
          <p:nvPr>
            <p:ph idx="18"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44" name="Google Shape;2544;p73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73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73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73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73"/>
          <p:cNvSpPr/>
          <p:nvPr/>
        </p:nvSpPr>
        <p:spPr>
          <a:xfrm rot="5400000">
            <a:off x="8655556" y="414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73"/>
          <p:cNvSpPr/>
          <p:nvPr/>
        </p:nvSpPr>
        <p:spPr>
          <a:xfrm rot="-5400000">
            <a:off x="7367731" y="44490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73"/>
          <p:cNvSpPr/>
          <p:nvPr/>
        </p:nvSpPr>
        <p:spPr>
          <a:xfrm rot="5400000">
            <a:off x="5923156" y="48443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74"/>
          <p:cNvSpPr txBox="1"/>
          <p:nvPr>
            <p:ph type="title"/>
          </p:nvPr>
        </p:nvSpPr>
        <p:spPr>
          <a:xfrm>
            <a:off x="3373350" y="2938325"/>
            <a:ext cx="4044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100"/>
              <a:buNone/>
              <a:defRPr sz="3000"/>
            </a:lvl1pPr>
            <a:lvl2pPr lvl="1" rtl="0">
              <a:spcBef>
                <a:spcPts val="16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53" name="Google Shape;2553;p74"/>
          <p:cNvSpPr txBox="1"/>
          <p:nvPr>
            <p:ph idx="1" type="subTitle"/>
          </p:nvPr>
        </p:nvSpPr>
        <p:spPr>
          <a:xfrm>
            <a:off x="1726650" y="1707450"/>
            <a:ext cx="5690700" cy="9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54" name="Google Shape;2554;p74"/>
          <p:cNvSpPr/>
          <p:nvPr/>
        </p:nvSpPr>
        <p:spPr>
          <a:xfrm>
            <a:off x="2301825" y="-81050"/>
            <a:ext cx="5472801" cy="1242133"/>
          </a:xfrm>
          <a:custGeom>
            <a:rect b="b" l="l" r="r" t="t"/>
            <a:pathLst>
              <a:path extrusionOk="0" h="48554" w="113987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74"/>
          <p:cNvSpPr/>
          <p:nvPr/>
        </p:nvSpPr>
        <p:spPr>
          <a:xfrm rot="10800000">
            <a:off x="3105740" y="-321877"/>
            <a:ext cx="2419310" cy="8618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p74"/>
          <p:cNvSpPr/>
          <p:nvPr/>
        </p:nvSpPr>
        <p:spPr>
          <a:xfrm rot="-5400000">
            <a:off x="5094113" y="-676765"/>
            <a:ext cx="969192" cy="1790903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p74"/>
          <p:cNvSpPr/>
          <p:nvPr/>
        </p:nvSpPr>
        <p:spPr>
          <a:xfrm rot="5400000">
            <a:off x="6553938" y="4582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74"/>
          <p:cNvSpPr/>
          <p:nvPr/>
        </p:nvSpPr>
        <p:spPr>
          <a:xfrm rot="5400000">
            <a:off x="4522788" y="64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9" name="Google Shape;2559;p74"/>
          <p:cNvSpPr/>
          <p:nvPr/>
        </p:nvSpPr>
        <p:spPr>
          <a:xfrm rot="5400000">
            <a:off x="8054788" y="93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0" name="Google Shape;2560;p74"/>
          <p:cNvSpPr/>
          <p:nvPr/>
        </p:nvSpPr>
        <p:spPr>
          <a:xfrm rot="5400000">
            <a:off x="2853363" y="30173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74"/>
          <p:cNvSpPr/>
          <p:nvPr/>
        </p:nvSpPr>
        <p:spPr>
          <a:xfrm rot="5400000">
            <a:off x="2401288" y="5398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2" name="Google Shape;2562;p74"/>
          <p:cNvSpPr/>
          <p:nvPr/>
        </p:nvSpPr>
        <p:spPr>
          <a:xfrm rot="10800000">
            <a:off x="1820973" y="3982367"/>
            <a:ext cx="5577954" cy="1242133"/>
          </a:xfrm>
          <a:custGeom>
            <a:rect b="b" l="l" r="r" t="t"/>
            <a:pathLst>
              <a:path extrusionOk="0" h="48554" w="113987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74"/>
          <p:cNvSpPr/>
          <p:nvPr/>
        </p:nvSpPr>
        <p:spPr>
          <a:xfrm>
            <a:off x="4175688" y="4603443"/>
            <a:ext cx="2419310" cy="8618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74"/>
          <p:cNvSpPr/>
          <p:nvPr/>
        </p:nvSpPr>
        <p:spPr>
          <a:xfrm rot="5400000">
            <a:off x="3798057" y="3940705"/>
            <a:ext cx="969192" cy="1790903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74"/>
          <p:cNvSpPr/>
          <p:nvPr/>
        </p:nvSpPr>
        <p:spPr>
          <a:xfrm rot="-5400000">
            <a:off x="2853375" y="4363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6" name="Google Shape;2566;p74"/>
          <p:cNvSpPr/>
          <p:nvPr/>
        </p:nvSpPr>
        <p:spPr>
          <a:xfrm rot="-5400000">
            <a:off x="5079550" y="43954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7" name="Google Shape;2567;p74"/>
          <p:cNvSpPr/>
          <p:nvPr/>
        </p:nvSpPr>
        <p:spPr>
          <a:xfrm rot="-5400000">
            <a:off x="1555000" y="48415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74"/>
          <p:cNvSpPr/>
          <p:nvPr/>
        </p:nvSpPr>
        <p:spPr>
          <a:xfrm rot="-5400000">
            <a:off x="6683875" y="467820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74"/>
          <p:cNvSpPr/>
          <p:nvPr/>
        </p:nvSpPr>
        <p:spPr>
          <a:xfrm rot="-5400000">
            <a:off x="7201050" y="4504906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46"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75"/>
          <p:cNvSpPr/>
          <p:nvPr/>
        </p:nvSpPr>
        <p:spPr>
          <a:xfrm flipH="1" rot="10800000">
            <a:off x="-34948" y="4374909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75"/>
          <p:cNvSpPr/>
          <p:nvPr/>
        </p:nvSpPr>
        <p:spPr>
          <a:xfrm flipH="1">
            <a:off x="6142736" y="0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3" name="Google Shape;2573;p75"/>
          <p:cNvSpPr/>
          <p:nvPr/>
        </p:nvSpPr>
        <p:spPr>
          <a:xfrm>
            <a:off x="6632383" y="0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75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p75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6" name="Google Shape;2576;p75"/>
          <p:cNvSpPr/>
          <p:nvPr/>
        </p:nvSpPr>
        <p:spPr>
          <a:xfrm flipH="1">
            <a:off x="6962402" y="0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7" name="Google Shape;2577;p75"/>
          <p:cNvSpPr/>
          <p:nvPr/>
        </p:nvSpPr>
        <p:spPr>
          <a:xfrm flipH="1" rot="9281215">
            <a:off x="6963797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8" name="Google Shape;2578;p75"/>
          <p:cNvSpPr/>
          <p:nvPr/>
        </p:nvSpPr>
        <p:spPr>
          <a:xfrm flipH="1" rot="9280772">
            <a:off x="6019538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75"/>
          <p:cNvSpPr/>
          <p:nvPr/>
        </p:nvSpPr>
        <p:spPr>
          <a:xfrm rot="9281383">
            <a:off x="6014037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75"/>
          <p:cNvSpPr/>
          <p:nvPr/>
        </p:nvSpPr>
        <p:spPr>
          <a:xfrm flipH="1" rot="10800000">
            <a:off x="-874529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1" name="Google Shape;2581;p75"/>
          <p:cNvSpPr/>
          <p:nvPr/>
        </p:nvSpPr>
        <p:spPr>
          <a:xfrm rot="9367883">
            <a:off x="-114097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75"/>
          <p:cNvSpPr/>
          <p:nvPr/>
        </p:nvSpPr>
        <p:spPr>
          <a:xfrm flipH="1" rot="9944222">
            <a:off x="-1677309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75"/>
          <p:cNvSpPr txBox="1"/>
          <p:nvPr>
            <p:ph type="title"/>
          </p:nvPr>
        </p:nvSpPr>
        <p:spPr>
          <a:xfrm>
            <a:off x="2550000" y="3290249"/>
            <a:ext cx="4044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84" name="Google Shape;2584;p75"/>
          <p:cNvSpPr txBox="1"/>
          <p:nvPr>
            <p:ph idx="1" type="subTitle"/>
          </p:nvPr>
        </p:nvSpPr>
        <p:spPr>
          <a:xfrm>
            <a:off x="2250150" y="1355551"/>
            <a:ext cx="4643700" cy="16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85" name="Google Shape;2585;p75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75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75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75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75"/>
          <p:cNvSpPr/>
          <p:nvPr/>
        </p:nvSpPr>
        <p:spPr>
          <a:xfrm rot="5400000">
            <a:off x="957006" y="600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75"/>
          <p:cNvSpPr/>
          <p:nvPr/>
        </p:nvSpPr>
        <p:spPr>
          <a:xfrm rot="5400000">
            <a:off x="8564894" y="484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75"/>
          <p:cNvSpPr/>
          <p:nvPr/>
        </p:nvSpPr>
        <p:spPr>
          <a:xfrm rot="-5400000">
            <a:off x="234781" y="10034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75"/>
          <p:cNvSpPr/>
          <p:nvPr/>
        </p:nvSpPr>
        <p:spPr>
          <a:xfrm rot="5400000">
            <a:off x="1477081" y="140794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75"/>
          <p:cNvSpPr/>
          <p:nvPr/>
        </p:nvSpPr>
        <p:spPr>
          <a:xfrm rot="5400000">
            <a:off x="8233156" y="43377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75"/>
          <p:cNvSpPr/>
          <p:nvPr/>
        </p:nvSpPr>
        <p:spPr>
          <a:xfrm rot="5400000">
            <a:off x="7390894" y="4558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5" name="Google Shape;2595;p75"/>
          <p:cNvSpPr/>
          <p:nvPr/>
        </p:nvSpPr>
        <p:spPr>
          <a:xfrm rot="-5400000">
            <a:off x="8911081" y="35576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75"/>
          <p:cNvSpPr/>
          <p:nvPr/>
        </p:nvSpPr>
        <p:spPr>
          <a:xfrm rot="5400000">
            <a:off x="7296606" y="5209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3"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76"/>
          <p:cNvSpPr txBox="1"/>
          <p:nvPr>
            <p:ph type="title"/>
          </p:nvPr>
        </p:nvSpPr>
        <p:spPr>
          <a:xfrm>
            <a:off x="710000" y="2261338"/>
            <a:ext cx="5319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99" name="Google Shape;2599;p76"/>
          <p:cNvSpPr txBox="1"/>
          <p:nvPr>
            <p:ph hasCustomPrompt="1" idx="2" type="title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0" name="Google Shape;2600;p76"/>
          <p:cNvSpPr txBox="1"/>
          <p:nvPr>
            <p:ph idx="1" type="subTitle"/>
          </p:nvPr>
        </p:nvSpPr>
        <p:spPr>
          <a:xfrm>
            <a:off x="710000" y="3123913"/>
            <a:ext cx="35133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01" name="Google Shape;2601;p76"/>
          <p:cNvSpPr/>
          <p:nvPr/>
        </p:nvSpPr>
        <p:spPr>
          <a:xfrm rot="10800000">
            <a:off x="3794725" y="3526224"/>
            <a:ext cx="5269500" cy="161730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76"/>
          <p:cNvSpPr/>
          <p:nvPr/>
        </p:nvSpPr>
        <p:spPr>
          <a:xfrm flipH="1">
            <a:off x="4079409" y="0"/>
            <a:ext cx="3848746" cy="1015396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76"/>
          <p:cNvSpPr/>
          <p:nvPr/>
        </p:nvSpPr>
        <p:spPr>
          <a:xfrm>
            <a:off x="4805860" y="0"/>
            <a:ext cx="5606452" cy="138838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76"/>
          <p:cNvSpPr/>
          <p:nvPr/>
        </p:nvSpPr>
        <p:spPr>
          <a:xfrm>
            <a:off x="4898284" y="3305534"/>
            <a:ext cx="4245815" cy="1838051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76"/>
          <p:cNvSpPr/>
          <p:nvPr/>
        </p:nvSpPr>
        <p:spPr>
          <a:xfrm flipH="1">
            <a:off x="5529737" y="3305400"/>
            <a:ext cx="3614274" cy="1837882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76"/>
          <p:cNvSpPr/>
          <p:nvPr/>
        </p:nvSpPr>
        <p:spPr>
          <a:xfrm flipH="1">
            <a:off x="5295901" y="0"/>
            <a:ext cx="3848110" cy="121936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76"/>
          <p:cNvSpPr/>
          <p:nvPr/>
        </p:nvSpPr>
        <p:spPr>
          <a:xfrm rot="5400000">
            <a:off x="7269506" y="1055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76"/>
          <p:cNvSpPr/>
          <p:nvPr/>
        </p:nvSpPr>
        <p:spPr>
          <a:xfrm rot="5400000">
            <a:off x="5917319" y="9557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76"/>
          <p:cNvSpPr/>
          <p:nvPr/>
        </p:nvSpPr>
        <p:spPr>
          <a:xfrm rot="-5400000">
            <a:off x="6612681" y="90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76"/>
          <p:cNvSpPr/>
          <p:nvPr/>
        </p:nvSpPr>
        <p:spPr>
          <a:xfrm rot="5400000">
            <a:off x="5261106" y="321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76"/>
          <p:cNvSpPr/>
          <p:nvPr/>
        </p:nvSpPr>
        <p:spPr>
          <a:xfrm flipH="1" rot="-5400000">
            <a:off x="4341681" y="475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2" name="Google Shape;2612;p76"/>
          <p:cNvSpPr/>
          <p:nvPr/>
        </p:nvSpPr>
        <p:spPr>
          <a:xfrm flipH="1" rot="5400000">
            <a:off x="5326056" y="4329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76"/>
          <p:cNvSpPr/>
          <p:nvPr/>
        </p:nvSpPr>
        <p:spPr>
          <a:xfrm flipH="1" rot="-5400000">
            <a:off x="7106006" y="3674706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77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16" name="Google Shape;2616;p77"/>
          <p:cNvSpPr txBox="1"/>
          <p:nvPr>
            <p:ph hasCustomPrompt="1" idx="2" type="title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17" name="Google Shape;2617;p77"/>
          <p:cNvSpPr txBox="1"/>
          <p:nvPr>
            <p:ph idx="1" type="subTitle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18" name="Google Shape;2618;p77"/>
          <p:cNvSpPr txBox="1"/>
          <p:nvPr>
            <p:ph hasCustomPrompt="1" idx="3" type="title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19" name="Google Shape;2619;p77"/>
          <p:cNvSpPr txBox="1"/>
          <p:nvPr>
            <p:ph idx="4" type="subTitle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0" name="Google Shape;2620;p77"/>
          <p:cNvSpPr txBox="1"/>
          <p:nvPr>
            <p:ph hasCustomPrompt="1" idx="5" type="title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21" name="Google Shape;2621;p77"/>
          <p:cNvSpPr txBox="1"/>
          <p:nvPr>
            <p:ph idx="6" type="subTitle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2" name="Google Shape;2622;p77"/>
          <p:cNvSpPr/>
          <p:nvPr/>
        </p:nvSpPr>
        <p:spPr>
          <a:xfrm flipH="1" rot="10800000">
            <a:off x="6626826" y="3797502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77"/>
          <p:cNvSpPr/>
          <p:nvPr/>
        </p:nvSpPr>
        <p:spPr>
          <a:xfrm flipH="1" rot="10800000">
            <a:off x="6287025" y="4590289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77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77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p77"/>
          <p:cNvSpPr/>
          <p:nvPr/>
        </p:nvSpPr>
        <p:spPr>
          <a:xfrm flipH="1">
            <a:off x="7496815" y="4087142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77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77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77"/>
          <p:cNvSpPr/>
          <p:nvPr/>
        </p:nvSpPr>
        <p:spPr>
          <a:xfrm flipH="1">
            <a:off x="-249101" y="82083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77"/>
          <p:cNvSpPr/>
          <p:nvPr/>
        </p:nvSpPr>
        <p:spPr>
          <a:xfrm flipH="1">
            <a:off x="40728" y="-264262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p77"/>
          <p:cNvSpPr/>
          <p:nvPr/>
        </p:nvSpPr>
        <p:spPr>
          <a:xfrm flipH="1" rot="10800000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2" name="Google Shape;2632;p77"/>
          <p:cNvSpPr/>
          <p:nvPr/>
        </p:nvSpPr>
        <p:spPr>
          <a:xfrm flipH="1" rot="10800000">
            <a:off x="-299025" y="-6351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77"/>
          <p:cNvSpPr/>
          <p:nvPr/>
        </p:nvSpPr>
        <p:spPr>
          <a:xfrm flipH="1" rot="10800000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77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5" name="Google Shape;2635;p77"/>
          <p:cNvSpPr/>
          <p:nvPr/>
        </p:nvSpPr>
        <p:spPr>
          <a:xfrm flipH="1" rot="10800000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3"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78"/>
          <p:cNvSpPr txBox="1"/>
          <p:nvPr>
            <p:ph idx="1" type="subTitle"/>
          </p:nvPr>
        </p:nvSpPr>
        <p:spPr>
          <a:xfrm>
            <a:off x="2080050" y="2645675"/>
            <a:ext cx="4069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8" name="Google Shape;2638;p78"/>
          <p:cNvSpPr txBox="1"/>
          <p:nvPr>
            <p:ph hasCustomPrompt="1" type="title"/>
          </p:nvPr>
        </p:nvSpPr>
        <p:spPr>
          <a:xfrm>
            <a:off x="2185351" y="2107163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639" name="Google Shape;2639;p78"/>
          <p:cNvSpPr txBox="1"/>
          <p:nvPr>
            <p:ph idx="2" type="subTitle"/>
          </p:nvPr>
        </p:nvSpPr>
        <p:spPr>
          <a:xfrm>
            <a:off x="3939875" y="3984725"/>
            <a:ext cx="42090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40" name="Google Shape;2640;p78"/>
          <p:cNvSpPr txBox="1"/>
          <p:nvPr>
            <p:ph hasCustomPrompt="1" idx="3" type="title"/>
          </p:nvPr>
        </p:nvSpPr>
        <p:spPr>
          <a:xfrm>
            <a:off x="4114925" y="3446225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641" name="Google Shape;2641;p78"/>
          <p:cNvSpPr txBox="1"/>
          <p:nvPr>
            <p:ph idx="4" type="subTitle"/>
          </p:nvPr>
        </p:nvSpPr>
        <p:spPr>
          <a:xfrm>
            <a:off x="150725" y="1306600"/>
            <a:ext cx="4069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42" name="Google Shape;2642;p78"/>
          <p:cNvSpPr txBox="1"/>
          <p:nvPr>
            <p:ph hasCustomPrompt="1" idx="5" type="title"/>
          </p:nvPr>
        </p:nvSpPr>
        <p:spPr>
          <a:xfrm>
            <a:off x="256025" y="768100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643" name="Google Shape;2643;p78"/>
          <p:cNvSpPr/>
          <p:nvPr/>
        </p:nvSpPr>
        <p:spPr>
          <a:xfrm flipH="1">
            <a:off x="3939631" y="122"/>
            <a:ext cx="5126677" cy="157321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78"/>
          <p:cNvSpPr/>
          <p:nvPr/>
        </p:nvSpPr>
        <p:spPr>
          <a:xfrm flipH="1" rot="10800000">
            <a:off x="1272707" y="4105046"/>
            <a:ext cx="3936983" cy="103860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78"/>
          <p:cNvSpPr/>
          <p:nvPr/>
        </p:nvSpPr>
        <p:spPr>
          <a:xfrm rot="10800000">
            <a:off x="-1307833" y="3723489"/>
            <a:ext cx="5735030" cy="1420156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78"/>
          <p:cNvSpPr/>
          <p:nvPr/>
        </p:nvSpPr>
        <p:spPr>
          <a:xfrm flipH="1" rot="10800000">
            <a:off x="5013468" y="40"/>
            <a:ext cx="4130832" cy="178819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78"/>
          <p:cNvSpPr/>
          <p:nvPr/>
        </p:nvSpPr>
        <p:spPr>
          <a:xfrm rot="10800000">
            <a:off x="5628780" y="489"/>
            <a:ext cx="3515148" cy="178787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78"/>
          <p:cNvSpPr/>
          <p:nvPr/>
        </p:nvSpPr>
        <p:spPr>
          <a:xfrm flipH="1" rot="10800000">
            <a:off x="-10490" y="3895966"/>
            <a:ext cx="3937105" cy="124768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78"/>
          <p:cNvSpPr/>
          <p:nvPr/>
        </p:nvSpPr>
        <p:spPr>
          <a:xfrm rot="5400000">
            <a:off x="3159444" y="424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78"/>
          <p:cNvSpPr/>
          <p:nvPr/>
        </p:nvSpPr>
        <p:spPr>
          <a:xfrm rot="5400000">
            <a:off x="1528331" y="4264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78"/>
          <p:cNvSpPr/>
          <p:nvPr/>
        </p:nvSpPr>
        <p:spPr>
          <a:xfrm rot="-5400000">
            <a:off x="2223694" y="4212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78"/>
          <p:cNvSpPr/>
          <p:nvPr/>
        </p:nvSpPr>
        <p:spPr>
          <a:xfrm rot="5400000">
            <a:off x="872119" y="36301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78"/>
          <p:cNvSpPr/>
          <p:nvPr/>
        </p:nvSpPr>
        <p:spPr>
          <a:xfrm rot="5400000">
            <a:off x="6821956" y="789581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78"/>
          <p:cNvSpPr/>
          <p:nvPr/>
        </p:nvSpPr>
        <p:spPr>
          <a:xfrm rot="5400000">
            <a:off x="5209844" y="8219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78"/>
          <p:cNvSpPr/>
          <p:nvPr/>
        </p:nvSpPr>
        <p:spPr>
          <a:xfrm rot="-5400000">
            <a:off x="7250456" y="1788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6" name="Google Shape;2656;p78"/>
          <p:cNvSpPr/>
          <p:nvPr/>
        </p:nvSpPr>
        <p:spPr>
          <a:xfrm rot="5400000">
            <a:off x="4382131" y="1221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79"/>
          <p:cNvSpPr txBox="1"/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59" name="Google Shape;2659;p79"/>
          <p:cNvSpPr/>
          <p:nvPr/>
        </p:nvSpPr>
        <p:spPr>
          <a:xfrm flipH="1">
            <a:off x="-141518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p79"/>
          <p:cNvSpPr/>
          <p:nvPr/>
        </p:nvSpPr>
        <p:spPr>
          <a:xfrm flipH="1" rot="10800000">
            <a:off x="-241297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1" name="Google Shape;2661;p79"/>
          <p:cNvSpPr/>
          <p:nvPr/>
        </p:nvSpPr>
        <p:spPr>
          <a:xfrm rot="-10484947">
            <a:off x="-69791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79"/>
          <p:cNvSpPr/>
          <p:nvPr/>
        </p:nvSpPr>
        <p:spPr>
          <a:xfrm flipH="1" rot="10800000">
            <a:off x="1759263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p79"/>
          <p:cNvSpPr/>
          <p:nvPr/>
        </p:nvSpPr>
        <p:spPr>
          <a:xfrm flipH="1" rot="10800000">
            <a:off x="869351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79"/>
          <p:cNvSpPr/>
          <p:nvPr/>
        </p:nvSpPr>
        <p:spPr>
          <a:xfrm flipH="1" rot="10800000">
            <a:off x="91151" y="12623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80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67" name="Google Shape;2667;p80"/>
          <p:cNvSpPr/>
          <p:nvPr/>
        </p:nvSpPr>
        <p:spPr>
          <a:xfrm rot="1518785">
            <a:off x="6954573" y="116866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80"/>
          <p:cNvSpPr/>
          <p:nvPr/>
        </p:nvSpPr>
        <p:spPr>
          <a:xfrm rot="1519228">
            <a:off x="6010314" y="-585860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80"/>
          <p:cNvSpPr/>
          <p:nvPr/>
        </p:nvSpPr>
        <p:spPr>
          <a:xfrm flipH="1" rot="1518617">
            <a:off x="6004813" y="-50311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p80"/>
          <p:cNvSpPr/>
          <p:nvPr/>
        </p:nvSpPr>
        <p:spPr>
          <a:xfrm rot="-5400000">
            <a:off x="6589131" y="165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80"/>
          <p:cNvSpPr/>
          <p:nvPr/>
        </p:nvSpPr>
        <p:spPr>
          <a:xfrm rot="-5400000">
            <a:off x="8006419" y="3300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80"/>
          <p:cNvSpPr/>
          <p:nvPr/>
        </p:nvSpPr>
        <p:spPr>
          <a:xfrm rot="5400000">
            <a:off x="7311056" y="382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80"/>
          <p:cNvSpPr/>
          <p:nvPr/>
        </p:nvSpPr>
        <p:spPr>
          <a:xfrm rot="-5400000">
            <a:off x="8597531" y="900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8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76" name="Google Shape;2676;p81"/>
          <p:cNvSpPr/>
          <p:nvPr/>
        </p:nvSpPr>
        <p:spPr>
          <a:xfrm>
            <a:off x="59995" y="104"/>
            <a:ext cx="3198939" cy="98175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81"/>
          <p:cNvSpPr/>
          <p:nvPr/>
        </p:nvSpPr>
        <p:spPr>
          <a:xfrm rot="10800000">
            <a:off x="11674" y="-160"/>
            <a:ext cx="2577485" cy="1116125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81"/>
          <p:cNvSpPr/>
          <p:nvPr/>
        </p:nvSpPr>
        <p:spPr>
          <a:xfrm flipH="1" rot="10800000">
            <a:off x="11556" y="278"/>
            <a:ext cx="2193727" cy="1115769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81"/>
          <p:cNvSpPr/>
          <p:nvPr/>
        </p:nvSpPr>
        <p:spPr>
          <a:xfrm flipH="1" rot="5400000">
            <a:off x="3258931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81"/>
          <p:cNvSpPr/>
          <p:nvPr/>
        </p:nvSpPr>
        <p:spPr>
          <a:xfrm flipH="1" rot="5400000">
            <a:off x="1272669" y="444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p81"/>
          <p:cNvSpPr/>
          <p:nvPr/>
        </p:nvSpPr>
        <p:spPr>
          <a:xfrm flipH="1" rot="5400000">
            <a:off x="376506" y="135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"/>
          <p:cNvSpPr/>
          <p:nvPr/>
        </p:nvSpPr>
        <p:spPr>
          <a:xfrm>
            <a:off x="-3000" y="325"/>
            <a:ext cx="2608717" cy="5143367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9"/>
          <p:cNvSpPr/>
          <p:nvPr/>
        </p:nvSpPr>
        <p:spPr>
          <a:xfrm>
            <a:off x="191875" y="1216900"/>
            <a:ext cx="2942151" cy="3098613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9"/>
          <p:cNvSpPr/>
          <p:nvPr/>
        </p:nvSpPr>
        <p:spPr>
          <a:xfrm>
            <a:off x="358588" y="1392549"/>
            <a:ext cx="2608736" cy="274732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7" name="Google Shape;447;p9"/>
          <p:cNvGrpSpPr/>
          <p:nvPr/>
        </p:nvGrpSpPr>
        <p:grpSpPr>
          <a:xfrm>
            <a:off x="2703986" y="3553936"/>
            <a:ext cx="154517" cy="442886"/>
            <a:chOff x="8846561" y="2782361"/>
            <a:chExt cx="154517" cy="442886"/>
          </a:xfrm>
        </p:grpSpPr>
        <p:sp>
          <p:nvSpPr>
            <p:cNvPr id="448" name="Google Shape;448;p9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9"/>
          <p:cNvSpPr/>
          <p:nvPr/>
        </p:nvSpPr>
        <p:spPr>
          <a:xfrm flipH="1" rot="10800000">
            <a:off x="492791" y="16268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9"/>
          <p:cNvGrpSpPr/>
          <p:nvPr/>
        </p:nvGrpSpPr>
        <p:grpSpPr>
          <a:xfrm flipH="1" rot="10800000">
            <a:off x="478486" y="1920939"/>
            <a:ext cx="181204" cy="295450"/>
            <a:chOff x="8814523" y="4301099"/>
            <a:chExt cx="181204" cy="295450"/>
          </a:xfrm>
        </p:grpSpPr>
        <p:sp>
          <p:nvSpPr>
            <p:cNvPr id="452" name="Google Shape;452;p9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p9"/>
          <p:cNvGrpSpPr/>
          <p:nvPr/>
        </p:nvGrpSpPr>
        <p:grpSpPr>
          <a:xfrm flipH="1">
            <a:off x="8430930" y="164768"/>
            <a:ext cx="588555" cy="677357"/>
            <a:chOff x="8369505" y="4354255"/>
            <a:chExt cx="588555" cy="677357"/>
          </a:xfrm>
        </p:grpSpPr>
        <p:sp>
          <p:nvSpPr>
            <p:cNvPr id="459" name="Google Shape;459;p9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9"/>
          <p:cNvGrpSpPr/>
          <p:nvPr/>
        </p:nvGrpSpPr>
        <p:grpSpPr>
          <a:xfrm>
            <a:off x="8684322" y="4723215"/>
            <a:ext cx="279631" cy="259804"/>
            <a:chOff x="6672" y="3464315"/>
            <a:chExt cx="279631" cy="259804"/>
          </a:xfrm>
        </p:grpSpPr>
        <p:sp>
          <p:nvSpPr>
            <p:cNvPr id="477" name="Google Shape;477;p9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9"/>
          <p:cNvSpPr/>
          <p:nvPr/>
        </p:nvSpPr>
        <p:spPr>
          <a:xfrm>
            <a:off x="8857713" y="44162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9"/>
          <p:cNvSpPr/>
          <p:nvPr/>
        </p:nvSpPr>
        <p:spPr>
          <a:xfrm flipH="1" rot="10800000">
            <a:off x="7924005" y="4913190"/>
            <a:ext cx="585138" cy="79685"/>
          </a:xfrm>
          <a:custGeom>
            <a:rect b="b" l="l" r="r" t="t"/>
            <a:pathLst>
              <a:path extrusionOk="0" h="2489" w="18277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9"/>
          <p:cNvSpPr/>
          <p:nvPr/>
        </p:nvSpPr>
        <p:spPr>
          <a:xfrm flipH="1" rot="10800000">
            <a:off x="8389431" y="4716878"/>
            <a:ext cx="123130" cy="123162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9" name="Google Shape;489;p9"/>
          <p:cNvGrpSpPr/>
          <p:nvPr/>
        </p:nvGrpSpPr>
        <p:grpSpPr>
          <a:xfrm rot="10800000">
            <a:off x="2703980" y="174636"/>
            <a:ext cx="279631" cy="259804"/>
            <a:chOff x="6672" y="3464315"/>
            <a:chExt cx="279631" cy="259804"/>
          </a:xfrm>
        </p:grpSpPr>
        <p:sp>
          <p:nvSpPr>
            <p:cNvPr id="490" name="Google Shape;490;p9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9"/>
          <p:cNvSpPr/>
          <p:nvPr/>
        </p:nvSpPr>
        <p:spPr>
          <a:xfrm rot="10800000">
            <a:off x="2703996" y="635535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9"/>
          <p:cNvSpPr txBox="1"/>
          <p:nvPr>
            <p:ph type="title"/>
          </p:nvPr>
        </p:nvSpPr>
        <p:spPr>
          <a:xfrm>
            <a:off x="3450025" y="1792575"/>
            <a:ext cx="4980900" cy="9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1" name="Google Shape;501;p9"/>
          <p:cNvSpPr txBox="1"/>
          <p:nvPr>
            <p:ph idx="1" type="subTitle"/>
          </p:nvPr>
        </p:nvSpPr>
        <p:spPr>
          <a:xfrm>
            <a:off x="4586575" y="2857275"/>
            <a:ext cx="2707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82"/>
          <p:cNvSpPr txBox="1"/>
          <p:nvPr>
            <p:ph type="title"/>
          </p:nvPr>
        </p:nvSpPr>
        <p:spPr>
          <a:xfrm>
            <a:off x="710525" y="1974875"/>
            <a:ext cx="2073600" cy="11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84" name="Google Shape;2684;p82"/>
          <p:cNvSpPr/>
          <p:nvPr/>
        </p:nvSpPr>
        <p:spPr>
          <a:xfrm rot="5400000">
            <a:off x="6103527" y="2087160"/>
            <a:ext cx="5127422" cy="953525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82"/>
          <p:cNvSpPr/>
          <p:nvPr/>
        </p:nvSpPr>
        <p:spPr>
          <a:xfrm rot="5400000">
            <a:off x="6173920" y="2173333"/>
            <a:ext cx="5143202" cy="796959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82"/>
          <p:cNvSpPr/>
          <p:nvPr/>
        </p:nvSpPr>
        <p:spPr>
          <a:xfrm flipH="1" rot="5400000">
            <a:off x="6143644" y="2143144"/>
            <a:ext cx="5143337" cy="85737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82"/>
          <p:cNvSpPr/>
          <p:nvPr/>
        </p:nvSpPr>
        <p:spPr>
          <a:xfrm rot="10800000">
            <a:off x="8190469" y="29254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82"/>
          <p:cNvSpPr/>
          <p:nvPr/>
        </p:nvSpPr>
        <p:spPr>
          <a:xfrm rot="10800000">
            <a:off x="8438581" y="18091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82"/>
          <p:cNvSpPr/>
          <p:nvPr/>
        </p:nvSpPr>
        <p:spPr>
          <a:xfrm>
            <a:off x="8223019" y="4506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82"/>
          <p:cNvSpPr/>
          <p:nvPr/>
        </p:nvSpPr>
        <p:spPr>
          <a:xfrm rot="10800000">
            <a:off x="8093069" y="3575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2">
    <p:spTree>
      <p:nvGrpSpPr>
        <p:cNvPr id="269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83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93" name="Google Shape;2693;p83"/>
          <p:cNvSpPr/>
          <p:nvPr/>
        </p:nvSpPr>
        <p:spPr>
          <a:xfrm flipH="1" rot="-3280717">
            <a:off x="7781743" y="3792720"/>
            <a:ext cx="2443146" cy="939983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83"/>
          <p:cNvSpPr/>
          <p:nvPr/>
        </p:nvSpPr>
        <p:spPr>
          <a:xfrm rot="-4712503">
            <a:off x="7628681" y="3954489"/>
            <a:ext cx="3153935" cy="1121083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83"/>
          <p:cNvSpPr/>
          <p:nvPr/>
        </p:nvSpPr>
        <p:spPr>
          <a:xfrm flipH="1" rot="-4136030">
            <a:off x="7516847" y="3617988"/>
            <a:ext cx="3605675" cy="1194680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83"/>
          <p:cNvSpPr/>
          <p:nvPr/>
        </p:nvSpPr>
        <p:spPr>
          <a:xfrm rot="1958429">
            <a:off x="8794263" y="2889380"/>
            <a:ext cx="163525" cy="1635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83"/>
          <p:cNvSpPr/>
          <p:nvPr/>
        </p:nvSpPr>
        <p:spPr>
          <a:xfrm rot="-8839666">
            <a:off x="8871845" y="3947370"/>
            <a:ext cx="98364" cy="986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83"/>
          <p:cNvSpPr/>
          <p:nvPr/>
        </p:nvSpPr>
        <p:spPr>
          <a:xfrm rot="1958429">
            <a:off x="8441203" y="4487431"/>
            <a:ext cx="163525" cy="1635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7"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8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01" name="Google Shape;2701;p84"/>
          <p:cNvSpPr/>
          <p:nvPr/>
        </p:nvSpPr>
        <p:spPr>
          <a:xfrm rot="10800000">
            <a:off x="7300975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84"/>
          <p:cNvSpPr/>
          <p:nvPr/>
        </p:nvSpPr>
        <p:spPr>
          <a:xfrm flipH="1" rot="-9367883">
            <a:off x="6856721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84"/>
          <p:cNvSpPr/>
          <p:nvPr/>
        </p:nvSpPr>
        <p:spPr>
          <a:xfrm rot="-9944222">
            <a:off x="6941636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84"/>
          <p:cNvSpPr/>
          <p:nvPr/>
        </p:nvSpPr>
        <p:spPr>
          <a:xfrm rot="5400000">
            <a:off x="8826706" y="1533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5" name="Google Shape;2705;p84"/>
          <p:cNvSpPr/>
          <p:nvPr/>
        </p:nvSpPr>
        <p:spPr>
          <a:xfrm rot="5400000">
            <a:off x="6850244" y="1118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84"/>
          <p:cNvSpPr/>
          <p:nvPr/>
        </p:nvSpPr>
        <p:spPr>
          <a:xfrm rot="-5400000">
            <a:off x="8001331" y="71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8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85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09" name="Google Shape;2709;p85"/>
          <p:cNvSpPr/>
          <p:nvPr/>
        </p:nvSpPr>
        <p:spPr>
          <a:xfrm flipH="1" rot="10800000">
            <a:off x="-1381510" y="29851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85"/>
          <p:cNvSpPr/>
          <p:nvPr/>
        </p:nvSpPr>
        <p:spPr>
          <a:xfrm rot="9732937">
            <a:off x="-1662691" y="-411848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85"/>
          <p:cNvSpPr/>
          <p:nvPr/>
        </p:nvSpPr>
        <p:spPr>
          <a:xfrm flipH="1" rot="10173584">
            <a:off x="-2452873" y="-344563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85"/>
          <p:cNvSpPr/>
          <p:nvPr/>
        </p:nvSpPr>
        <p:spPr>
          <a:xfrm flipH="1" rot="5400000">
            <a:off x="2728806" y="598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85"/>
          <p:cNvSpPr/>
          <p:nvPr/>
        </p:nvSpPr>
        <p:spPr>
          <a:xfrm flipH="1" rot="5400000">
            <a:off x="1104144" y="600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85"/>
          <p:cNvSpPr/>
          <p:nvPr/>
        </p:nvSpPr>
        <p:spPr>
          <a:xfrm flipH="1" rot="5400000">
            <a:off x="306356" y="1001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86"/>
          <p:cNvSpPr/>
          <p:nvPr/>
        </p:nvSpPr>
        <p:spPr>
          <a:xfrm rot="10800000">
            <a:off x="28128" y="4556975"/>
            <a:ext cx="9115826" cy="630425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86"/>
          <p:cNvSpPr/>
          <p:nvPr/>
        </p:nvSpPr>
        <p:spPr>
          <a:xfrm rot="10800000">
            <a:off x="264" y="4660381"/>
            <a:ext cx="9143690" cy="527019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86"/>
          <p:cNvSpPr/>
          <p:nvPr/>
        </p:nvSpPr>
        <p:spPr>
          <a:xfrm flipH="1" rot="10800000">
            <a:off x="0" y="4620366"/>
            <a:ext cx="9144078" cy="56703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8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20" name="Google Shape;2720;p86"/>
          <p:cNvSpPr/>
          <p:nvPr/>
        </p:nvSpPr>
        <p:spPr>
          <a:xfrm rot="5400000">
            <a:off x="5105631" y="4538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86"/>
          <p:cNvSpPr/>
          <p:nvPr/>
        </p:nvSpPr>
        <p:spPr>
          <a:xfrm rot="5400000">
            <a:off x="2614144" y="4570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86"/>
          <p:cNvSpPr/>
          <p:nvPr/>
        </p:nvSpPr>
        <p:spPr>
          <a:xfrm rot="-5400000">
            <a:off x="8149681" y="44399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86"/>
          <p:cNvSpPr/>
          <p:nvPr/>
        </p:nvSpPr>
        <p:spPr>
          <a:xfrm rot="5400000">
            <a:off x="171556" y="4654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30"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87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26" name="Google Shape;2726;p87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87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87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87"/>
          <p:cNvSpPr/>
          <p:nvPr/>
        </p:nvSpPr>
        <p:spPr>
          <a:xfrm rot="3639566">
            <a:off x="8848749" y="3810222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87"/>
          <p:cNvSpPr/>
          <p:nvPr/>
        </p:nvSpPr>
        <p:spPr>
          <a:xfrm rot="3637394">
            <a:off x="7609045" y="4405221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87"/>
          <p:cNvSpPr/>
          <p:nvPr/>
        </p:nvSpPr>
        <p:spPr>
          <a:xfrm rot="-7162606">
            <a:off x="8189482" y="4018840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2" name="Google Shape;2732;p87"/>
          <p:cNvSpPr/>
          <p:nvPr/>
        </p:nvSpPr>
        <p:spPr>
          <a:xfrm rot="3639566">
            <a:off x="6737804" y="4153075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31"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p8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35" name="Google Shape;2735;p88"/>
          <p:cNvSpPr/>
          <p:nvPr/>
        </p:nvSpPr>
        <p:spPr>
          <a:xfrm rot="10800000">
            <a:off x="-1079229" y="4069511"/>
            <a:ext cx="4337666" cy="1074138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6" name="Google Shape;2736;p88"/>
          <p:cNvSpPr/>
          <p:nvPr/>
        </p:nvSpPr>
        <p:spPr>
          <a:xfrm flipH="1" rot="10800000">
            <a:off x="-97988" y="4199995"/>
            <a:ext cx="2978019" cy="943653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7" name="Google Shape;2737;p88"/>
          <p:cNvSpPr/>
          <p:nvPr/>
        </p:nvSpPr>
        <p:spPr>
          <a:xfrm rot="5400000">
            <a:off x="2548406" y="46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88"/>
          <p:cNvSpPr/>
          <p:nvPr/>
        </p:nvSpPr>
        <p:spPr>
          <a:xfrm rot="5400000">
            <a:off x="1196219" y="45750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88"/>
          <p:cNvSpPr/>
          <p:nvPr/>
        </p:nvSpPr>
        <p:spPr>
          <a:xfrm rot="-5400000">
            <a:off x="1891581" y="45223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34"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p89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42" name="Google Shape;2742;p89"/>
          <p:cNvSpPr/>
          <p:nvPr/>
        </p:nvSpPr>
        <p:spPr>
          <a:xfrm flipH="1" rot="-5911893">
            <a:off x="-87082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3" name="Google Shape;2743;p89"/>
          <p:cNvSpPr/>
          <p:nvPr/>
        </p:nvSpPr>
        <p:spPr>
          <a:xfrm flipH="1" rot="-515846">
            <a:off x="-2829770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89"/>
          <p:cNvSpPr/>
          <p:nvPr/>
        </p:nvSpPr>
        <p:spPr>
          <a:xfrm flipH="1">
            <a:off x="-2852836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89"/>
          <p:cNvSpPr/>
          <p:nvPr/>
        </p:nvSpPr>
        <p:spPr>
          <a:xfrm rot="10800000">
            <a:off x="7544677" y="63541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89"/>
          <p:cNvSpPr/>
          <p:nvPr/>
        </p:nvSpPr>
        <p:spPr>
          <a:xfrm flipH="1" rot="-9732937">
            <a:off x="6592039" y="-378158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89"/>
          <p:cNvSpPr/>
          <p:nvPr/>
        </p:nvSpPr>
        <p:spPr>
          <a:xfrm rot="-10173584">
            <a:off x="7084740" y="-310873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89"/>
          <p:cNvSpPr/>
          <p:nvPr/>
        </p:nvSpPr>
        <p:spPr>
          <a:xfrm rot="5400000">
            <a:off x="8509906" y="1003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9" name="Google Shape;2749;p89"/>
          <p:cNvSpPr/>
          <p:nvPr/>
        </p:nvSpPr>
        <p:spPr>
          <a:xfrm rot="5400000">
            <a:off x="6823844" y="121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0" name="Google Shape;2750;p89"/>
          <p:cNvSpPr/>
          <p:nvPr/>
        </p:nvSpPr>
        <p:spPr>
          <a:xfrm rot="-5400000">
            <a:off x="365881" y="600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1" name="Google Shape;2751;p89"/>
          <p:cNvSpPr/>
          <p:nvPr/>
        </p:nvSpPr>
        <p:spPr>
          <a:xfrm rot="5400000">
            <a:off x="1715256" y="1801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38"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90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54" name="Google Shape;2754;p90"/>
          <p:cNvSpPr/>
          <p:nvPr/>
        </p:nvSpPr>
        <p:spPr>
          <a:xfrm flipH="1" rot="10800000">
            <a:off x="-614789" y="79410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90"/>
          <p:cNvSpPr/>
          <p:nvPr/>
        </p:nvSpPr>
        <p:spPr>
          <a:xfrm rot="9367883">
            <a:off x="-881240" y="-32226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90"/>
          <p:cNvSpPr/>
          <p:nvPr/>
        </p:nvSpPr>
        <p:spPr>
          <a:xfrm flipH="1" rot="9944222">
            <a:off x="-1417570" y="-278867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7" name="Google Shape;2757;p90"/>
          <p:cNvSpPr/>
          <p:nvPr/>
        </p:nvSpPr>
        <p:spPr>
          <a:xfrm rot="5772639">
            <a:off x="8598824" y="-560579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8" name="Google Shape;2758;p90"/>
          <p:cNvSpPr/>
          <p:nvPr/>
        </p:nvSpPr>
        <p:spPr>
          <a:xfrm rot="706905">
            <a:off x="7020027" y="-33567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9" name="Google Shape;2759;p90"/>
          <p:cNvSpPr/>
          <p:nvPr/>
        </p:nvSpPr>
        <p:spPr>
          <a:xfrm>
            <a:off x="7020070" y="-335758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0" name="Google Shape;2760;p90"/>
          <p:cNvSpPr/>
          <p:nvPr/>
        </p:nvSpPr>
        <p:spPr>
          <a:xfrm rot="5400000">
            <a:off x="1088106" y="691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1" name="Google Shape;2761;p90"/>
          <p:cNvSpPr/>
          <p:nvPr/>
        </p:nvSpPr>
        <p:spPr>
          <a:xfrm rot="5400000">
            <a:off x="7730244" y="438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2" name="Google Shape;2762;p90"/>
          <p:cNvSpPr/>
          <p:nvPr/>
        </p:nvSpPr>
        <p:spPr>
          <a:xfrm rot="-5400000">
            <a:off x="400881" y="724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3" name="Google Shape;2763;p90"/>
          <p:cNvSpPr/>
          <p:nvPr/>
        </p:nvSpPr>
        <p:spPr>
          <a:xfrm rot="5400000">
            <a:off x="6958806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CUSTOM_39">
    <p:spTree>
      <p:nvGrpSpPr>
        <p:cNvPr id="2764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p9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66" name="Google Shape;2766;p91"/>
          <p:cNvSpPr/>
          <p:nvPr/>
        </p:nvSpPr>
        <p:spPr>
          <a:xfrm rot="5772639">
            <a:off x="8598824" y="-560579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91"/>
          <p:cNvSpPr/>
          <p:nvPr/>
        </p:nvSpPr>
        <p:spPr>
          <a:xfrm rot="706905">
            <a:off x="7020027" y="-33567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91"/>
          <p:cNvSpPr/>
          <p:nvPr/>
        </p:nvSpPr>
        <p:spPr>
          <a:xfrm>
            <a:off x="7020070" y="-335758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91"/>
          <p:cNvSpPr/>
          <p:nvPr/>
        </p:nvSpPr>
        <p:spPr>
          <a:xfrm rot="5400000">
            <a:off x="-693662" y="2761041"/>
            <a:ext cx="2443246" cy="56873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91"/>
          <p:cNvSpPr/>
          <p:nvPr/>
        </p:nvSpPr>
        <p:spPr>
          <a:xfrm flipH="1" rot="5399497">
            <a:off x="-1918147" y="1922604"/>
            <a:ext cx="4515337" cy="678344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91"/>
          <p:cNvSpPr/>
          <p:nvPr/>
        </p:nvSpPr>
        <p:spPr>
          <a:xfrm rot="5400440">
            <a:off x="-2219066" y="2210242"/>
            <a:ext cx="5161707" cy="72292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91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91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91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5" name="Google Shape;2775;p91"/>
          <p:cNvSpPr/>
          <p:nvPr/>
        </p:nvSpPr>
        <p:spPr>
          <a:xfrm>
            <a:off x="1089719" y="3632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91"/>
          <p:cNvSpPr/>
          <p:nvPr/>
        </p:nvSpPr>
        <p:spPr>
          <a:xfrm>
            <a:off x="478769" y="31162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91"/>
          <p:cNvSpPr/>
          <p:nvPr/>
        </p:nvSpPr>
        <p:spPr>
          <a:xfrm rot="10800000">
            <a:off x="625181" y="1410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91"/>
          <p:cNvSpPr/>
          <p:nvPr/>
        </p:nvSpPr>
        <p:spPr>
          <a:xfrm>
            <a:off x="812319" y="4651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91"/>
          <p:cNvSpPr/>
          <p:nvPr/>
        </p:nvSpPr>
        <p:spPr>
          <a:xfrm rot="5400000">
            <a:off x="8776881" y="3828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91"/>
          <p:cNvSpPr/>
          <p:nvPr/>
        </p:nvSpPr>
        <p:spPr>
          <a:xfrm rot="5400000">
            <a:off x="6958944" y="1889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91"/>
          <p:cNvSpPr/>
          <p:nvPr/>
        </p:nvSpPr>
        <p:spPr>
          <a:xfrm rot="-5400000">
            <a:off x="7277406" y="4337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91"/>
          <p:cNvSpPr/>
          <p:nvPr/>
        </p:nvSpPr>
        <p:spPr>
          <a:xfrm rot="5400000">
            <a:off x="8513881" y="8568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0"/>
          <p:cNvSpPr/>
          <p:nvPr/>
        </p:nvSpPr>
        <p:spPr>
          <a:xfrm>
            <a:off x="0" y="-2975"/>
            <a:ext cx="9144000" cy="18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0"/>
          <p:cNvSpPr txBox="1"/>
          <p:nvPr>
            <p:ph type="title"/>
          </p:nvPr>
        </p:nvSpPr>
        <p:spPr>
          <a:xfrm>
            <a:off x="907475" y="392050"/>
            <a:ext cx="5075700" cy="10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5" name="Google Shape;505;p10"/>
          <p:cNvSpPr/>
          <p:nvPr/>
        </p:nvSpPr>
        <p:spPr>
          <a:xfrm>
            <a:off x="0" y="4753000"/>
            <a:ext cx="9144000" cy="39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0"/>
          <p:cNvSpPr/>
          <p:nvPr/>
        </p:nvSpPr>
        <p:spPr>
          <a:xfrm flipH="1" rot="10800000">
            <a:off x="8142475" y="1812625"/>
            <a:ext cx="1001530" cy="1001530"/>
          </a:xfrm>
          <a:custGeom>
            <a:rect b="b" l="l" r="r" t="t"/>
            <a:pathLst>
              <a:path extrusionOk="0" h="34482" w="34482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7" name="Google Shape;507;p10"/>
          <p:cNvGrpSpPr/>
          <p:nvPr/>
        </p:nvGrpSpPr>
        <p:grpSpPr>
          <a:xfrm rot="5400000">
            <a:off x="7031086" y="4365572"/>
            <a:ext cx="156808" cy="329221"/>
            <a:chOff x="1567241" y="4124224"/>
            <a:chExt cx="213025" cy="447250"/>
          </a:xfrm>
        </p:grpSpPr>
        <p:sp>
          <p:nvSpPr>
            <p:cNvPr id="508" name="Google Shape;508;p10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" name="Google Shape;510;p10"/>
          <p:cNvSpPr/>
          <p:nvPr/>
        </p:nvSpPr>
        <p:spPr>
          <a:xfrm flipH="1">
            <a:off x="2250816" y="3518163"/>
            <a:ext cx="134279" cy="13453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1" name="Google Shape;511;p10"/>
          <p:cNvGrpSpPr/>
          <p:nvPr/>
        </p:nvGrpSpPr>
        <p:grpSpPr>
          <a:xfrm flipH="1">
            <a:off x="771586" y="2448150"/>
            <a:ext cx="135900" cy="390284"/>
            <a:chOff x="179009" y="2072968"/>
            <a:chExt cx="190870" cy="548151"/>
          </a:xfrm>
        </p:grpSpPr>
        <p:sp>
          <p:nvSpPr>
            <p:cNvPr id="512" name="Google Shape;512;p10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4" name="Google Shape;514;p10"/>
          <p:cNvSpPr/>
          <p:nvPr/>
        </p:nvSpPr>
        <p:spPr>
          <a:xfrm rot="5400000">
            <a:off x="4632993" y="3097611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0"/>
          <p:cNvSpPr/>
          <p:nvPr/>
        </p:nvSpPr>
        <p:spPr>
          <a:xfrm rot="-10794996">
            <a:off x="6471899" y="1995900"/>
            <a:ext cx="206100" cy="3228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6" name="Google Shape;516;p10"/>
          <p:cNvGrpSpPr/>
          <p:nvPr/>
        </p:nvGrpSpPr>
        <p:grpSpPr>
          <a:xfrm flipH="1">
            <a:off x="8911911" y="1003175"/>
            <a:ext cx="135900" cy="390284"/>
            <a:chOff x="179009" y="2072968"/>
            <a:chExt cx="190870" cy="548151"/>
          </a:xfrm>
        </p:grpSpPr>
        <p:sp>
          <p:nvSpPr>
            <p:cNvPr id="517" name="Google Shape;517;p10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10"/>
          <p:cNvSpPr/>
          <p:nvPr/>
        </p:nvSpPr>
        <p:spPr>
          <a:xfrm rot="5400000">
            <a:off x="8679781" y="473036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0" name="Google Shape;520;p10"/>
          <p:cNvGrpSpPr/>
          <p:nvPr/>
        </p:nvGrpSpPr>
        <p:grpSpPr>
          <a:xfrm>
            <a:off x="95129" y="1074606"/>
            <a:ext cx="161127" cy="262714"/>
            <a:chOff x="8814523" y="4301099"/>
            <a:chExt cx="181204" cy="295450"/>
          </a:xfrm>
        </p:grpSpPr>
        <p:sp>
          <p:nvSpPr>
            <p:cNvPr id="521" name="Google Shape;521;p10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Google Shape;527;p10"/>
          <p:cNvSpPr/>
          <p:nvPr/>
        </p:nvSpPr>
        <p:spPr>
          <a:xfrm flipH="1">
            <a:off x="119034" y="1527124"/>
            <a:ext cx="127985" cy="12822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" name="Google Shape;528;p10"/>
          <p:cNvGrpSpPr/>
          <p:nvPr/>
        </p:nvGrpSpPr>
        <p:grpSpPr>
          <a:xfrm>
            <a:off x="7464592" y="3652706"/>
            <a:ext cx="161127" cy="262714"/>
            <a:chOff x="8814523" y="4301099"/>
            <a:chExt cx="181204" cy="295450"/>
          </a:xfrm>
        </p:grpSpPr>
        <p:sp>
          <p:nvSpPr>
            <p:cNvPr id="529" name="Google Shape;529;p10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CUSTOM_44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9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85" name="Google Shape;2785;p92"/>
          <p:cNvSpPr/>
          <p:nvPr/>
        </p:nvSpPr>
        <p:spPr>
          <a:xfrm rot="10800000">
            <a:off x="4827336" y="4320028"/>
            <a:ext cx="3936983" cy="1153922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92"/>
          <p:cNvSpPr/>
          <p:nvPr/>
        </p:nvSpPr>
        <p:spPr>
          <a:xfrm flipH="1" rot="10800000">
            <a:off x="5609830" y="3895999"/>
            <a:ext cx="5735030" cy="157795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92"/>
          <p:cNvSpPr/>
          <p:nvPr/>
        </p:nvSpPr>
        <p:spPr>
          <a:xfrm rot="10800000">
            <a:off x="6110409" y="4087929"/>
            <a:ext cx="3937105" cy="1386022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92"/>
          <p:cNvSpPr/>
          <p:nvPr/>
        </p:nvSpPr>
        <p:spPr>
          <a:xfrm rot="3210522">
            <a:off x="8828071" y="3601255"/>
            <a:ext cx="163444" cy="16344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92"/>
          <p:cNvSpPr/>
          <p:nvPr/>
        </p:nvSpPr>
        <p:spPr>
          <a:xfrm rot="3212945">
            <a:off x="7223745" y="4593605"/>
            <a:ext cx="98463" cy="986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92"/>
          <p:cNvSpPr/>
          <p:nvPr/>
        </p:nvSpPr>
        <p:spPr>
          <a:xfrm rot="-7587055">
            <a:off x="7969056" y="4201692"/>
            <a:ext cx="98463" cy="986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92"/>
          <p:cNvSpPr/>
          <p:nvPr/>
        </p:nvSpPr>
        <p:spPr>
          <a:xfrm rot="3210522">
            <a:off x="5603511" y="4603257"/>
            <a:ext cx="163444" cy="16344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CUSTOM_45">
    <p:spTree>
      <p:nvGrpSpPr>
        <p:cNvPr id="2792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93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94" name="Google Shape;2794;p93"/>
          <p:cNvSpPr/>
          <p:nvPr/>
        </p:nvSpPr>
        <p:spPr>
          <a:xfrm>
            <a:off x="-175093" y="-11"/>
            <a:ext cx="3936983" cy="103860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93"/>
          <p:cNvSpPr/>
          <p:nvPr/>
        </p:nvSpPr>
        <p:spPr>
          <a:xfrm flipH="1">
            <a:off x="-2755633" y="-11"/>
            <a:ext cx="5735030" cy="1420156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93"/>
          <p:cNvSpPr/>
          <p:nvPr/>
        </p:nvSpPr>
        <p:spPr>
          <a:xfrm>
            <a:off x="-1458290" y="-11"/>
            <a:ext cx="3937105" cy="124768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93"/>
          <p:cNvSpPr/>
          <p:nvPr/>
        </p:nvSpPr>
        <p:spPr>
          <a:xfrm flipH="1" rot="5400000">
            <a:off x="4202856" y="1247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93"/>
          <p:cNvSpPr/>
          <p:nvPr/>
        </p:nvSpPr>
        <p:spPr>
          <a:xfrm flipH="1" rot="5400000">
            <a:off x="902469" y="801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93"/>
          <p:cNvSpPr/>
          <p:nvPr/>
        </p:nvSpPr>
        <p:spPr>
          <a:xfrm flipH="1" rot="-5400000">
            <a:off x="1597831" y="854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0" name="Google Shape;2800;p93"/>
          <p:cNvSpPr/>
          <p:nvPr/>
        </p:nvSpPr>
        <p:spPr>
          <a:xfrm flipH="1" rot="5400000">
            <a:off x="246256" y="1371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6">
  <p:cSld name="CUSTOM_47">
    <p:spTree>
      <p:nvGrpSpPr>
        <p:cNvPr id="280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p9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03" name="Google Shape;2803;p94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4" name="Google Shape;2804;p94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94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6" name="Google Shape;2806;p94"/>
          <p:cNvSpPr/>
          <p:nvPr/>
        </p:nvSpPr>
        <p:spPr>
          <a:xfrm rot="3043967">
            <a:off x="8461110" y="3707189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7" name="Google Shape;2807;p94"/>
          <p:cNvSpPr/>
          <p:nvPr/>
        </p:nvSpPr>
        <p:spPr>
          <a:xfrm rot="3041162">
            <a:off x="7337669" y="4513351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p94"/>
          <p:cNvSpPr/>
          <p:nvPr/>
        </p:nvSpPr>
        <p:spPr>
          <a:xfrm rot="-7758838">
            <a:off x="7842708" y="4032580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94"/>
          <p:cNvSpPr/>
          <p:nvPr/>
        </p:nvSpPr>
        <p:spPr>
          <a:xfrm rot="3043967">
            <a:off x="6441045" y="4409310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7">
  <p:cSld name="CUSTOM_48"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p95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12" name="Google Shape;2812;p95"/>
          <p:cNvSpPr/>
          <p:nvPr/>
        </p:nvSpPr>
        <p:spPr>
          <a:xfrm rot="10800000">
            <a:off x="-1079229" y="4069511"/>
            <a:ext cx="4337666" cy="1074138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95"/>
          <p:cNvSpPr/>
          <p:nvPr/>
        </p:nvSpPr>
        <p:spPr>
          <a:xfrm flipH="1" rot="10800000">
            <a:off x="-97988" y="4199995"/>
            <a:ext cx="2978019" cy="943653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4" name="Google Shape;2814;p95"/>
          <p:cNvSpPr/>
          <p:nvPr/>
        </p:nvSpPr>
        <p:spPr>
          <a:xfrm rot="5400000">
            <a:off x="3391556" y="48975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95"/>
          <p:cNvSpPr/>
          <p:nvPr/>
        </p:nvSpPr>
        <p:spPr>
          <a:xfrm rot="-5400000">
            <a:off x="1730281" y="43403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95"/>
          <p:cNvSpPr/>
          <p:nvPr/>
        </p:nvSpPr>
        <p:spPr>
          <a:xfrm rot="5400000">
            <a:off x="628131" y="3448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21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96"/>
          <p:cNvSpPr/>
          <p:nvPr/>
        </p:nvSpPr>
        <p:spPr>
          <a:xfrm rot="10800000">
            <a:off x="7575354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96"/>
          <p:cNvSpPr/>
          <p:nvPr/>
        </p:nvSpPr>
        <p:spPr>
          <a:xfrm flipH="1" rot="-9367883">
            <a:off x="713109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96"/>
          <p:cNvSpPr/>
          <p:nvPr/>
        </p:nvSpPr>
        <p:spPr>
          <a:xfrm rot="-9944222">
            <a:off x="7216014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96"/>
          <p:cNvSpPr txBox="1"/>
          <p:nvPr>
            <p:ph idx="1" type="body"/>
          </p:nvPr>
        </p:nvSpPr>
        <p:spPr>
          <a:xfrm>
            <a:off x="718675" y="3658150"/>
            <a:ext cx="3411600" cy="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 sz="3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822" name="Google Shape;2822;p96"/>
          <p:cNvSpPr/>
          <p:nvPr/>
        </p:nvSpPr>
        <p:spPr>
          <a:xfrm rot="5400000">
            <a:off x="8853656" y="8192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96"/>
          <p:cNvSpPr/>
          <p:nvPr/>
        </p:nvSpPr>
        <p:spPr>
          <a:xfrm rot="5400000">
            <a:off x="7501469" y="7192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96"/>
          <p:cNvSpPr/>
          <p:nvPr/>
        </p:nvSpPr>
        <p:spPr>
          <a:xfrm rot="-5400000">
            <a:off x="8196831" y="6666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96"/>
          <p:cNvSpPr/>
          <p:nvPr/>
        </p:nvSpPr>
        <p:spPr>
          <a:xfrm rot="5400000">
            <a:off x="6845256" y="844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40"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p97"/>
          <p:cNvSpPr/>
          <p:nvPr/>
        </p:nvSpPr>
        <p:spPr>
          <a:xfrm flipH="1" rot="10800000">
            <a:off x="-913868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8" name="Google Shape;2828;p97"/>
          <p:cNvSpPr/>
          <p:nvPr/>
        </p:nvSpPr>
        <p:spPr>
          <a:xfrm rot="9367883">
            <a:off x="-1180318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9" name="Google Shape;2829;p97"/>
          <p:cNvSpPr/>
          <p:nvPr/>
        </p:nvSpPr>
        <p:spPr>
          <a:xfrm flipH="1" rot="9944222">
            <a:off x="-1716649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0" name="Google Shape;2830;p97"/>
          <p:cNvSpPr txBox="1"/>
          <p:nvPr>
            <p:ph type="title"/>
          </p:nvPr>
        </p:nvSpPr>
        <p:spPr>
          <a:xfrm>
            <a:off x="718675" y="1076025"/>
            <a:ext cx="37827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2831" name="Google Shape;2831;p97"/>
          <p:cNvSpPr/>
          <p:nvPr/>
        </p:nvSpPr>
        <p:spPr>
          <a:xfrm>
            <a:off x="-1041647" y="4138788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97"/>
          <p:cNvSpPr/>
          <p:nvPr/>
        </p:nvSpPr>
        <p:spPr>
          <a:xfrm flipH="1" rot="1067063">
            <a:off x="-1322829" y="4319279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97"/>
          <p:cNvSpPr/>
          <p:nvPr/>
        </p:nvSpPr>
        <p:spPr>
          <a:xfrm rot="626416">
            <a:off x="-2113010" y="4226168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97"/>
          <p:cNvSpPr/>
          <p:nvPr/>
        </p:nvSpPr>
        <p:spPr>
          <a:xfrm rot="5400000">
            <a:off x="393556" y="39452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97"/>
          <p:cNvSpPr/>
          <p:nvPr/>
        </p:nvSpPr>
        <p:spPr>
          <a:xfrm rot="5400000">
            <a:off x="827744" y="435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97"/>
          <p:cNvSpPr/>
          <p:nvPr/>
        </p:nvSpPr>
        <p:spPr>
          <a:xfrm rot="-5400000">
            <a:off x="1266956" y="43673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7" name="Google Shape;2837;p97"/>
          <p:cNvSpPr/>
          <p:nvPr/>
        </p:nvSpPr>
        <p:spPr>
          <a:xfrm rot="5400000">
            <a:off x="110881" y="8056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43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p98"/>
          <p:cNvSpPr txBox="1"/>
          <p:nvPr>
            <p:ph idx="1" type="subTitle"/>
          </p:nvPr>
        </p:nvSpPr>
        <p:spPr>
          <a:xfrm>
            <a:off x="1262692" y="2915250"/>
            <a:ext cx="28776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0" name="Google Shape;2840;p98"/>
          <p:cNvSpPr txBox="1"/>
          <p:nvPr>
            <p:ph hasCustomPrompt="1" type="title"/>
          </p:nvPr>
        </p:nvSpPr>
        <p:spPr>
          <a:xfrm>
            <a:off x="1262643" y="1614000"/>
            <a:ext cx="28776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841" name="Google Shape;2841;p98"/>
          <p:cNvSpPr/>
          <p:nvPr/>
        </p:nvSpPr>
        <p:spPr>
          <a:xfrm rot="-9281215">
            <a:off x="-38626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98"/>
          <p:cNvSpPr/>
          <p:nvPr/>
        </p:nvSpPr>
        <p:spPr>
          <a:xfrm rot="-9280772">
            <a:off x="-649223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98"/>
          <p:cNvSpPr/>
          <p:nvPr/>
        </p:nvSpPr>
        <p:spPr>
          <a:xfrm flipH="1" rot="-9281383">
            <a:off x="-1125488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98"/>
          <p:cNvSpPr/>
          <p:nvPr/>
        </p:nvSpPr>
        <p:spPr>
          <a:xfrm flipH="1" rot="10800000">
            <a:off x="-874529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98"/>
          <p:cNvSpPr/>
          <p:nvPr/>
        </p:nvSpPr>
        <p:spPr>
          <a:xfrm rot="9367883">
            <a:off x="-114097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98"/>
          <p:cNvSpPr/>
          <p:nvPr/>
        </p:nvSpPr>
        <p:spPr>
          <a:xfrm flipH="1" rot="9944222">
            <a:off x="-1677309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98"/>
          <p:cNvSpPr/>
          <p:nvPr/>
        </p:nvSpPr>
        <p:spPr>
          <a:xfrm rot="5400000">
            <a:off x="1614606" y="6706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98"/>
          <p:cNvSpPr/>
          <p:nvPr/>
        </p:nvSpPr>
        <p:spPr>
          <a:xfrm rot="5400000">
            <a:off x="1071344" y="42445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98"/>
          <p:cNvSpPr/>
          <p:nvPr/>
        </p:nvSpPr>
        <p:spPr>
          <a:xfrm rot="-5400000">
            <a:off x="957781" y="5179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98"/>
          <p:cNvSpPr/>
          <p:nvPr/>
        </p:nvSpPr>
        <p:spPr>
          <a:xfrm rot="5400000">
            <a:off x="415131" y="36097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285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p99"/>
          <p:cNvSpPr txBox="1"/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53" name="Google Shape;2853;p99"/>
          <p:cNvSpPr txBox="1"/>
          <p:nvPr>
            <p:ph idx="1" type="subTitle"/>
          </p:nvPr>
        </p:nvSpPr>
        <p:spPr>
          <a:xfrm>
            <a:off x="788350" y="1645450"/>
            <a:ext cx="270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854" name="Google Shape;2854;p99"/>
          <p:cNvSpPr txBox="1"/>
          <p:nvPr>
            <p:ph idx="2" type="subTitle"/>
          </p:nvPr>
        </p:nvSpPr>
        <p:spPr>
          <a:xfrm>
            <a:off x="538175" y="2255400"/>
            <a:ext cx="38340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55" name="Google Shape;2855;p99"/>
          <p:cNvSpPr txBox="1"/>
          <p:nvPr>
            <p:ph idx="3" type="subTitle"/>
          </p:nvPr>
        </p:nvSpPr>
        <p:spPr>
          <a:xfrm>
            <a:off x="5158975" y="1645450"/>
            <a:ext cx="270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856" name="Google Shape;2856;p99"/>
          <p:cNvSpPr txBox="1"/>
          <p:nvPr>
            <p:ph idx="4" type="subTitle"/>
          </p:nvPr>
        </p:nvSpPr>
        <p:spPr>
          <a:xfrm>
            <a:off x="4771825" y="2255400"/>
            <a:ext cx="38340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57" name="Google Shape;2857;p99"/>
          <p:cNvSpPr/>
          <p:nvPr/>
        </p:nvSpPr>
        <p:spPr>
          <a:xfrm flipH="1" rot="-10350985">
            <a:off x="6450155" y="-124771"/>
            <a:ext cx="3444934" cy="11674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8" name="Google Shape;2858;p99"/>
          <p:cNvSpPr/>
          <p:nvPr/>
        </p:nvSpPr>
        <p:spPr>
          <a:xfrm flipH="1">
            <a:off x="8345826" y="98462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9" name="Google Shape;2859;p99"/>
          <p:cNvSpPr/>
          <p:nvPr/>
        </p:nvSpPr>
        <p:spPr>
          <a:xfrm flipH="1">
            <a:off x="8977776" y="13254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0" name="Google Shape;2860;p99"/>
          <p:cNvSpPr/>
          <p:nvPr/>
        </p:nvSpPr>
        <p:spPr>
          <a:xfrm flipH="1">
            <a:off x="6236651" y="1883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p99"/>
          <p:cNvSpPr/>
          <p:nvPr/>
        </p:nvSpPr>
        <p:spPr>
          <a:xfrm flipH="1">
            <a:off x="7070376" y="539299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2" name="Google Shape;2862;p99"/>
          <p:cNvSpPr/>
          <p:nvPr/>
        </p:nvSpPr>
        <p:spPr>
          <a:xfrm>
            <a:off x="7168769" y="-99365"/>
            <a:ext cx="2517610" cy="104157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99"/>
          <p:cNvSpPr/>
          <p:nvPr/>
        </p:nvSpPr>
        <p:spPr>
          <a:xfrm flipH="1" rot="10800000">
            <a:off x="7678176" y="-210266"/>
            <a:ext cx="2057229" cy="77897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4" name="Google Shape;2864;p99"/>
          <p:cNvSpPr/>
          <p:nvPr/>
        </p:nvSpPr>
        <p:spPr>
          <a:xfrm rot="10350985">
            <a:off x="-562292" y="-173408"/>
            <a:ext cx="3444934" cy="11674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99"/>
          <p:cNvSpPr/>
          <p:nvPr/>
        </p:nvSpPr>
        <p:spPr>
          <a:xfrm>
            <a:off x="823471" y="93598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6" name="Google Shape;2866;p99"/>
          <p:cNvSpPr/>
          <p:nvPr/>
        </p:nvSpPr>
        <p:spPr>
          <a:xfrm>
            <a:off x="256621" y="1276811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99"/>
          <p:cNvSpPr/>
          <p:nvPr/>
        </p:nvSpPr>
        <p:spPr>
          <a:xfrm>
            <a:off x="2997746" y="13973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8" name="Google Shape;2868;p99"/>
          <p:cNvSpPr/>
          <p:nvPr/>
        </p:nvSpPr>
        <p:spPr>
          <a:xfrm>
            <a:off x="2164021" y="490661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99"/>
          <p:cNvSpPr/>
          <p:nvPr/>
        </p:nvSpPr>
        <p:spPr>
          <a:xfrm flipH="1">
            <a:off x="-353582" y="-148002"/>
            <a:ext cx="2517610" cy="104157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0" name="Google Shape;2870;p99"/>
          <p:cNvSpPr/>
          <p:nvPr/>
        </p:nvSpPr>
        <p:spPr>
          <a:xfrm rot="10800000">
            <a:off x="-402608" y="-258904"/>
            <a:ext cx="2057229" cy="77897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8">
    <p:spTree>
      <p:nvGrpSpPr>
        <p:cNvPr id="287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p100"/>
          <p:cNvSpPr txBox="1"/>
          <p:nvPr>
            <p:ph idx="1" type="subTitle"/>
          </p:nvPr>
        </p:nvSpPr>
        <p:spPr>
          <a:xfrm>
            <a:off x="4658775" y="3441800"/>
            <a:ext cx="2087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3" name="Google Shape;2873;p100"/>
          <p:cNvSpPr txBox="1"/>
          <p:nvPr>
            <p:ph idx="2" type="subTitle"/>
          </p:nvPr>
        </p:nvSpPr>
        <p:spPr>
          <a:xfrm>
            <a:off x="2397771" y="1400250"/>
            <a:ext cx="2087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4" name="Google Shape;2874;p100"/>
          <p:cNvSpPr txBox="1"/>
          <p:nvPr>
            <p:ph type="title"/>
          </p:nvPr>
        </p:nvSpPr>
        <p:spPr>
          <a:xfrm>
            <a:off x="4658771" y="280610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2875" name="Google Shape;2875;p100"/>
          <p:cNvSpPr txBox="1"/>
          <p:nvPr>
            <p:ph idx="3" type="title"/>
          </p:nvPr>
        </p:nvSpPr>
        <p:spPr>
          <a:xfrm>
            <a:off x="2397771" y="76455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2876" name="Google Shape;2876;p100"/>
          <p:cNvSpPr/>
          <p:nvPr/>
        </p:nvSpPr>
        <p:spPr>
          <a:xfrm>
            <a:off x="485275" y="3859450"/>
            <a:ext cx="3336529" cy="1283560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100"/>
          <p:cNvSpPr/>
          <p:nvPr/>
        </p:nvSpPr>
        <p:spPr>
          <a:xfrm flipH="1" rot="1432232">
            <a:off x="-470789" y="4165605"/>
            <a:ext cx="4306753" cy="1531081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100"/>
          <p:cNvSpPr/>
          <p:nvPr/>
        </p:nvSpPr>
        <p:spPr>
          <a:xfrm rot="5772258">
            <a:off x="7200936" y="-653045"/>
            <a:ext cx="2023504" cy="1935148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100"/>
          <p:cNvSpPr/>
          <p:nvPr/>
        </p:nvSpPr>
        <p:spPr>
          <a:xfrm rot="707044">
            <a:off x="5289054" y="-380400"/>
            <a:ext cx="4307387" cy="1170580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100"/>
          <p:cNvSpPr/>
          <p:nvPr/>
        </p:nvSpPr>
        <p:spPr>
          <a:xfrm>
            <a:off x="5289100" y="-380553"/>
            <a:ext cx="4306711" cy="128365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00"/>
          <p:cNvSpPr/>
          <p:nvPr/>
        </p:nvSpPr>
        <p:spPr>
          <a:xfrm rot="855605">
            <a:off x="-610970" y="4000688"/>
            <a:ext cx="4923475" cy="1631508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100"/>
          <p:cNvSpPr/>
          <p:nvPr/>
        </p:nvSpPr>
        <p:spPr>
          <a:xfrm rot="5400000">
            <a:off x="2493669" y="40945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100"/>
          <p:cNvSpPr/>
          <p:nvPr/>
        </p:nvSpPr>
        <p:spPr>
          <a:xfrm rot="5400000">
            <a:off x="1141481" y="39944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100"/>
          <p:cNvSpPr/>
          <p:nvPr/>
        </p:nvSpPr>
        <p:spPr>
          <a:xfrm rot="-5400000">
            <a:off x="1836844" y="3941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100"/>
          <p:cNvSpPr/>
          <p:nvPr/>
        </p:nvSpPr>
        <p:spPr>
          <a:xfrm rot="5400000">
            <a:off x="485269" y="33596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100"/>
          <p:cNvSpPr/>
          <p:nvPr/>
        </p:nvSpPr>
        <p:spPr>
          <a:xfrm rot="5400000">
            <a:off x="7169406" y="9648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100"/>
          <p:cNvSpPr/>
          <p:nvPr/>
        </p:nvSpPr>
        <p:spPr>
          <a:xfrm rot="5400000">
            <a:off x="5817219" y="8647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100"/>
          <p:cNvSpPr/>
          <p:nvPr/>
        </p:nvSpPr>
        <p:spPr>
          <a:xfrm rot="-5400000">
            <a:off x="6512581" y="8121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100"/>
          <p:cNvSpPr/>
          <p:nvPr/>
        </p:nvSpPr>
        <p:spPr>
          <a:xfrm rot="5400000">
            <a:off x="5161006" y="229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101"/>
          <p:cNvSpPr txBox="1"/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92" name="Google Shape;2892;p101"/>
          <p:cNvSpPr txBox="1"/>
          <p:nvPr>
            <p:ph idx="1" type="subTitle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93" name="Google Shape;2893;p101"/>
          <p:cNvSpPr/>
          <p:nvPr/>
        </p:nvSpPr>
        <p:spPr>
          <a:xfrm rot="-5400000">
            <a:off x="-1029861" y="815281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p101"/>
          <p:cNvSpPr/>
          <p:nvPr/>
        </p:nvSpPr>
        <p:spPr>
          <a:xfrm rot="-5400000">
            <a:off x="-1888219" y="1592238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5" name="Google Shape;2895;p101"/>
          <p:cNvSpPr/>
          <p:nvPr/>
        </p:nvSpPr>
        <p:spPr>
          <a:xfrm rot="5400000">
            <a:off x="387256" y="36107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101"/>
          <p:cNvSpPr/>
          <p:nvPr/>
        </p:nvSpPr>
        <p:spPr>
          <a:xfrm rot="5400000">
            <a:off x="603369" y="1722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7" name="Google Shape;2897;p101"/>
          <p:cNvSpPr/>
          <p:nvPr/>
        </p:nvSpPr>
        <p:spPr>
          <a:xfrm rot="5400000">
            <a:off x="-751978" y="255224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8" name="Google Shape;2898;p101"/>
          <p:cNvSpPr/>
          <p:nvPr/>
        </p:nvSpPr>
        <p:spPr>
          <a:xfrm rot="5400000">
            <a:off x="1033906" y="11430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9" name="Google Shape;2899;p101"/>
          <p:cNvSpPr/>
          <p:nvPr/>
        </p:nvSpPr>
        <p:spPr>
          <a:xfrm rot="5400000">
            <a:off x="1978444" y="200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101"/>
          <p:cNvSpPr/>
          <p:nvPr/>
        </p:nvSpPr>
        <p:spPr>
          <a:xfrm rot="5400000">
            <a:off x="6115544" y="2556136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1" name="Google Shape;2901;p101"/>
          <p:cNvSpPr/>
          <p:nvPr/>
        </p:nvSpPr>
        <p:spPr>
          <a:xfrm rot="5400000">
            <a:off x="6901950" y="2423794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2" name="Google Shape;2902;p101"/>
          <p:cNvSpPr/>
          <p:nvPr/>
        </p:nvSpPr>
        <p:spPr>
          <a:xfrm rot="-5400000">
            <a:off x="8658344" y="1391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101"/>
          <p:cNvSpPr/>
          <p:nvPr/>
        </p:nvSpPr>
        <p:spPr>
          <a:xfrm rot="-5400000">
            <a:off x="8377131" y="3215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4" name="Google Shape;2904;p101"/>
          <p:cNvSpPr/>
          <p:nvPr/>
        </p:nvSpPr>
        <p:spPr>
          <a:xfrm rot="-5400000">
            <a:off x="7021777" y="3324160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101"/>
          <p:cNvSpPr/>
          <p:nvPr/>
        </p:nvSpPr>
        <p:spPr>
          <a:xfrm rot="-5400000">
            <a:off x="8011694" y="38594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101"/>
          <p:cNvSpPr/>
          <p:nvPr/>
        </p:nvSpPr>
        <p:spPr>
          <a:xfrm rot="-5400000">
            <a:off x="7002056" y="4917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8.xml"/><Relationship Id="rId42" Type="http://schemas.openxmlformats.org/officeDocument/2006/relationships/slideLayout" Target="../slideLayouts/slideLayout100.xml"/><Relationship Id="rId41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102.xml"/><Relationship Id="rId43" Type="http://schemas.openxmlformats.org/officeDocument/2006/relationships/slideLayout" Target="../slideLayouts/slideLayout101.xml"/><Relationship Id="rId46" Type="http://schemas.openxmlformats.org/officeDocument/2006/relationships/slideLayout" Target="../slideLayouts/slideLayout104.xml"/><Relationship Id="rId45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48" Type="http://schemas.openxmlformats.org/officeDocument/2006/relationships/slideLayout" Target="../slideLayouts/slideLayout106.xml"/><Relationship Id="rId47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88.xml"/><Relationship Id="rId33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5.xml"/><Relationship Id="rId36" Type="http://schemas.openxmlformats.org/officeDocument/2006/relationships/slideLayout" Target="../slideLayouts/slideLayout94.xml"/><Relationship Id="rId39" Type="http://schemas.openxmlformats.org/officeDocument/2006/relationships/slideLayout" Target="../slideLayouts/slideLayout97.xml"/><Relationship Id="rId38" Type="http://schemas.openxmlformats.org/officeDocument/2006/relationships/slideLayout" Target="../slideLayouts/slideLayout96.xml"/><Relationship Id="rId62" Type="http://schemas.openxmlformats.org/officeDocument/2006/relationships/slideLayout" Target="../slideLayouts/slideLayout120.xml"/><Relationship Id="rId61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78.xml"/><Relationship Id="rId64" Type="http://schemas.openxmlformats.org/officeDocument/2006/relationships/slideLayout" Target="../slideLayouts/slideLayout122.xml"/><Relationship Id="rId63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80.xml"/><Relationship Id="rId66" Type="http://schemas.openxmlformats.org/officeDocument/2006/relationships/slideLayout" Target="../slideLayouts/slideLayout124.xml"/><Relationship Id="rId21" Type="http://schemas.openxmlformats.org/officeDocument/2006/relationships/slideLayout" Target="../slideLayouts/slideLayout79.xml"/><Relationship Id="rId65" Type="http://schemas.openxmlformats.org/officeDocument/2006/relationships/slideLayout" Target="../slideLayouts/slideLayout123.xml"/><Relationship Id="rId24" Type="http://schemas.openxmlformats.org/officeDocument/2006/relationships/slideLayout" Target="../slideLayouts/slideLayout82.xml"/><Relationship Id="rId68" Type="http://schemas.openxmlformats.org/officeDocument/2006/relationships/theme" Target="../theme/theme2.xml"/><Relationship Id="rId23" Type="http://schemas.openxmlformats.org/officeDocument/2006/relationships/slideLayout" Target="../slideLayouts/slideLayout81.xml"/><Relationship Id="rId67" Type="http://schemas.openxmlformats.org/officeDocument/2006/relationships/slideLayout" Target="../slideLayouts/slideLayout125.xml"/><Relationship Id="rId60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87.xml"/><Relationship Id="rId51" Type="http://schemas.openxmlformats.org/officeDocument/2006/relationships/slideLayout" Target="../slideLayouts/slideLayout109.xml"/><Relationship Id="rId50" Type="http://schemas.openxmlformats.org/officeDocument/2006/relationships/slideLayout" Target="../slideLayouts/slideLayout108.xml"/><Relationship Id="rId53" Type="http://schemas.openxmlformats.org/officeDocument/2006/relationships/slideLayout" Target="../slideLayouts/slideLayout111.xml"/><Relationship Id="rId5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69.xml"/><Relationship Id="rId5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68.xml"/><Relationship Id="rId5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71.xml"/><Relationship Id="rId5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70.xml"/><Relationship Id="rId56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73.xml"/><Relationship Id="rId5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72.xml"/><Relationship Id="rId58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indent="-355600" lvl="1" marL="9144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indent="-355600" lvl="2" marL="1371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indent="-355600" lvl="3" marL="18288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indent="-355600" lvl="4" marL="22860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indent="-355600" lvl="5" marL="27432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indent="-355600" lvl="6" marL="32004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indent="-355600" lvl="7" marL="3657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indent="-355600" lvl="8" marL="4114800" algn="ct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60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334" name="Google Shape;2334;p60"/>
          <p:cNvSpPr txBox="1"/>
          <p:nvPr>
            <p:ph idx="1" type="body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  <p:sldLayoutId id="2147483738" r:id="rId33"/>
    <p:sldLayoutId id="2147483739" r:id="rId34"/>
    <p:sldLayoutId id="2147483740" r:id="rId35"/>
    <p:sldLayoutId id="2147483741" r:id="rId36"/>
    <p:sldLayoutId id="2147483742" r:id="rId37"/>
    <p:sldLayoutId id="2147483743" r:id="rId38"/>
    <p:sldLayoutId id="2147483744" r:id="rId39"/>
    <p:sldLayoutId id="2147483745" r:id="rId40"/>
    <p:sldLayoutId id="2147483746" r:id="rId41"/>
    <p:sldLayoutId id="2147483747" r:id="rId42"/>
    <p:sldLayoutId id="2147483748" r:id="rId43"/>
    <p:sldLayoutId id="2147483749" r:id="rId44"/>
    <p:sldLayoutId id="2147483750" r:id="rId45"/>
    <p:sldLayoutId id="2147483751" r:id="rId46"/>
    <p:sldLayoutId id="2147483752" r:id="rId47"/>
    <p:sldLayoutId id="2147483753" r:id="rId48"/>
    <p:sldLayoutId id="2147483754" r:id="rId49"/>
    <p:sldLayoutId id="2147483755" r:id="rId50"/>
    <p:sldLayoutId id="2147483756" r:id="rId51"/>
    <p:sldLayoutId id="2147483757" r:id="rId52"/>
    <p:sldLayoutId id="2147483758" r:id="rId53"/>
    <p:sldLayoutId id="2147483759" r:id="rId54"/>
    <p:sldLayoutId id="2147483760" r:id="rId55"/>
    <p:sldLayoutId id="2147483761" r:id="rId56"/>
    <p:sldLayoutId id="2147483762" r:id="rId57"/>
    <p:sldLayoutId id="2147483763" r:id="rId58"/>
    <p:sldLayoutId id="2147483764" r:id="rId59"/>
    <p:sldLayoutId id="2147483765" r:id="rId60"/>
    <p:sldLayoutId id="2147483766" r:id="rId61"/>
    <p:sldLayoutId id="2147483767" r:id="rId62"/>
    <p:sldLayoutId id="2147483768" r:id="rId63"/>
    <p:sldLayoutId id="2147483769" r:id="rId64"/>
    <p:sldLayoutId id="2147483770" r:id="rId65"/>
    <p:sldLayoutId id="2147483771" r:id="rId66"/>
    <p:sldLayoutId id="2147483772" r:id="rId6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Relationship Id="rId8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4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128"/>
          <p:cNvSpPr txBox="1"/>
          <p:nvPr>
            <p:ph type="ctrTitle"/>
          </p:nvPr>
        </p:nvSpPr>
        <p:spPr>
          <a:xfrm>
            <a:off x="637650" y="1815413"/>
            <a:ext cx="7868700" cy="6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Trabajo de Grado</a:t>
            </a:r>
            <a:endParaRPr/>
          </a:p>
        </p:txBody>
      </p:sp>
      <p:sp>
        <p:nvSpPr>
          <p:cNvPr id="3352" name="Google Shape;3352;p128"/>
          <p:cNvSpPr txBox="1"/>
          <p:nvPr>
            <p:ph idx="1" type="subTitle"/>
          </p:nvPr>
        </p:nvSpPr>
        <p:spPr>
          <a:xfrm>
            <a:off x="1677550" y="2795288"/>
            <a:ext cx="59112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Alejo Ramírez Gismondi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4" name="Shape 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Google Shape;3485;p137"/>
          <p:cNvSpPr txBox="1"/>
          <p:nvPr>
            <p:ph type="title"/>
          </p:nvPr>
        </p:nvSpPr>
        <p:spPr>
          <a:xfrm>
            <a:off x="3519788" y="2435953"/>
            <a:ext cx="2093400" cy="14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86" name="Google Shape;3486;p137"/>
          <p:cNvSpPr txBox="1"/>
          <p:nvPr>
            <p:ph idx="2" type="title"/>
          </p:nvPr>
        </p:nvSpPr>
        <p:spPr>
          <a:xfrm>
            <a:off x="2418150" y="995750"/>
            <a:ext cx="4307700" cy="11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TECNOLOGÍAS Y ARQUITECTURA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138"/>
          <p:cNvSpPr txBox="1"/>
          <p:nvPr>
            <p:ph type="title"/>
          </p:nvPr>
        </p:nvSpPr>
        <p:spPr>
          <a:xfrm>
            <a:off x="713250" y="299925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</a:t>
            </a:r>
            <a:endParaRPr/>
          </a:p>
        </p:txBody>
      </p:sp>
      <p:sp>
        <p:nvSpPr>
          <p:cNvPr id="3492" name="Google Shape;3492;p138"/>
          <p:cNvSpPr txBox="1"/>
          <p:nvPr>
            <p:ph idx="2" type="subTitle"/>
          </p:nvPr>
        </p:nvSpPr>
        <p:spPr>
          <a:xfrm>
            <a:off x="3834787" y="219250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C#</a:t>
            </a:r>
            <a:endParaRPr/>
          </a:p>
        </p:txBody>
      </p:sp>
      <p:sp>
        <p:nvSpPr>
          <p:cNvPr id="3493" name="Google Shape;3493;p138"/>
          <p:cNvSpPr txBox="1"/>
          <p:nvPr>
            <p:ph idx="4" type="subTitle"/>
          </p:nvPr>
        </p:nvSpPr>
        <p:spPr>
          <a:xfrm>
            <a:off x="1405288" y="219250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Unity</a:t>
            </a:r>
            <a:endParaRPr/>
          </a:p>
        </p:txBody>
      </p:sp>
      <p:sp>
        <p:nvSpPr>
          <p:cNvPr id="3494" name="Google Shape;3494;p138"/>
          <p:cNvSpPr txBox="1"/>
          <p:nvPr>
            <p:ph idx="6" type="subTitle"/>
          </p:nvPr>
        </p:nvSpPr>
        <p:spPr>
          <a:xfrm>
            <a:off x="3834787" y="388805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NestJs</a:t>
            </a:r>
            <a:endParaRPr/>
          </a:p>
        </p:txBody>
      </p:sp>
      <p:sp>
        <p:nvSpPr>
          <p:cNvPr id="3495" name="Google Shape;3495;p138"/>
          <p:cNvSpPr txBox="1"/>
          <p:nvPr>
            <p:ph idx="8" type="subTitle"/>
          </p:nvPr>
        </p:nvSpPr>
        <p:spPr>
          <a:xfrm>
            <a:off x="1405288" y="388805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React</a:t>
            </a:r>
            <a:endParaRPr/>
          </a:p>
        </p:txBody>
      </p:sp>
      <p:sp>
        <p:nvSpPr>
          <p:cNvPr id="3496" name="Google Shape;3496;p138"/>
          <p:cNvSpPr txBox="1"/>
          <p:nvPr>
            <p:ph idx="13" type="subTitle"/>
          </p:nvPr>
        </p:nvSpPr>
        <p:spPr>
          <a:xfrm>
            <a:off x="6320012" y="219250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3497" name="Google Shape;3497;p138"/>
          <p:cNvSpPr txBox="1"/>
          <p:nvPr>
            <p:ph idx="15" type="subTitle"/>
          </p:nvPr>
        </p:nvSpPr>
        <p:spPr>
          <a:xfrm>
            <a:off x="6150200" y="3888050"/>
            <a:ext cx="17583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PostgreSQL</a:t>
            </a:r>
            <a:endParaRPr/>
          </a:p>
        </p:txBody>
      </p:sp>
      <p:pic>
        <p:nvPicPr>
          <p:cNvPr id="3498" name="Google Shape;3498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944" y="1359428"/>
            <a:ext cx="677418" cy="6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9" name="Google Shape;3499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800" y="1113088"/>
            <a:ext cx="1172650" cy="11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0" name="Google Shape;3500;p1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0644" y="1360728"/>
            <a:ext cx="677418" cy="6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1" name="Google Shape;3501;p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5944" y="3200977"/>
            <a:ext cx="677417" cy="58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2" name="Google Shape;3502;p138"/>
          <p:cNvPicPr preferRelativeResize="0"/>
          <p:nvPr/>
        </p:nvPicPr>
        <p:blipFill rotWithShape="1">
          <a:blip r:embed="rId7">
            <a:alphaModFix/>
          </a:blip>
          <a:srcRect b="0" l="189" r="199" t="0"/>
          <a:stretch/>
        </p:blipFill>
        <p:spPr>
          <a:xfrm>
            <a:off x="4233294" y="3200978"/>
            <a:ext cx="677418" cy="6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3" name="Google Shape;3503;p138"/>
          <p:cNvPicPr preferRelativeResize="0"/>
          <p:nvPr/>
        </p:nvPicPr>
        <p:blipFill rotWithShape="1">
          <a:blip r:embed="rId8">
            <a:alphaModFix/>
          </a:blip>
          <a:srcRect b="1522" l="0" r="0" t="1512"/>
          <a:stretch/>
        </p:blipFill>
        <p:spPr>
          <a:xfrm>
            <a:off x="6690644" y="3200978"/>
            <a:ext cx="677416" cy="677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4" name="Google Shape;3504;p138"/>
          <p:cNvCxnSpPr/>
          <p:nvPr/>
        </p:nvCxnSpPr>
        <p:spPr>
          <a:xfrm>
            <a:off x="1405296" y="2861825"/>
            <a:ext cx="6373500" cy="5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139"/>
          <p:cNvSpPr/>
          <p:nvPr/>
        </p:nvSpPr>
        <p:spPr>
          <a:xfrm>
            <a:off x="771150" y="1197900"/>
            <a:ext cx="7621800" cy="3945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0" name="Google Shape;3510;p139"/>
          <p:cNvSpPr txBox="1"/>
          <p:nvPr>
            <p:ph type="title"/>
          </p:nvPr>
        </p:nvSpPr>
        <p:spPr>
          <a:xfrm>
            <a:off x="713250" y="269975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</a:t>
            </a:r>
            <a:endParaRPr/>
          </a:p>
        </p:txBody>
      </p:sp>
      <p:pic>
        <p:nvPicPr>
          <p:cNvPr id="3511" name="Google Shape;3511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750" y="1240775"/>
            <a:ext cx="3198291" cy="39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2" name="Google Shape;3512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735" y="3622025"/>
            <a:ext cx="2808540" cy="76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3" name="Google Shape;3513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9488" y="1769078"/>
            <a:ext cx="2733025" cy="7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140"/>
          <p:cNvSpPr txBox="1"/>
          <p:nvPr>
            <p:ph type="title"/>
          </p:nvPr>
        </p:nvSpPr>
        <p:spPr>
          <a:xfrm flipH="1">
            <a:off x="5864431" y="2740753"/>
            <a:ext cx="2093400" cy="14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19" name="Google Shape;3519;p140"/>
          <p:cNvSpPr txBox="1"/>
          <p:nvPr>
            <p:ph idx="2" type="title"/>
          </p:nvPr>
        </p:nvSpPr>
        <p:spPr>
          <a:xfrm flipH="1">
            <a:off x="3557131" y="1179528"/>
            <a:ext cx="43077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DESARROLLO</a:t>
            </a:r>
            <a:endParaRPr sz="4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3" name="Shape 3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Google Shape;3524;p14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Capacitación</a:t>
            </a:r>
            <a:endParaRPr/>
          </a:p>
        </p:txBody>
      </p:sp>
      <p:pic>
        <p:nvPicPr>
          <p:cNvPr id="3525" name="Google Shape;352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25" y="1212875"/>
            <a:ext cx="7874675" cy="39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14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Capacitación</a:t>
            </a:r>
            <a:endParaRPr/>
          </a:p>
        </p:txBody>
      </p:sp>
      <p:pic>
        <p:nvPicPr>
          <p:cNvPr id="3531" name="Google Shape;353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888" y="1189300"/>
            <a:ext cx="4242175" cy="39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5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6" name="Google Shape;3536;p14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Capacitación</a:t>
            </a:r>
            <a:endParaRPr/>
          </a:p>
        </p:txBody>
      </p:sp>
      <p:pic>
        <p:nvPicPr>
          <p:cNvPr id="3537" name="Google Shape;3537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075" y="1237425"/>
            <a:ext cx="6293826" cy="39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14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 Conceptual</a:t>
            </a:r>
            <a:endParaRPr/>
          </a:p>
        </p:txBody>
      </p:sp>
      <p:pic>
        <p:nvPicPr>
          <p:cNvPr id="3543" name="Google Shape;3543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600" y="1347325"/>
            <a:ext cx="3436501" cy="19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4" name="Google Shape;3544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8300" y="1347325"/>
            <a:ext cx="3436501" cy="1926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5" name="Google Shape;3545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4600" y="3347450"/>
            <a:ext cx="3436500" cy="171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6" name="Google Shape;3546;p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8300" y="3347452"/>
            <a:ext cx="3436761" cy="17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0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Google Shape;3551;p14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Prototipo</a:t>
            </a:r>
            <a:endParaRPr/>
          </a:p>
        </p:txBody>
      </p:sp>
      <p:pic>
        <p:nvPicPr>
          <p:cNvPr id="3552" name="Google Shape;355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400" y="1177700"/>
            <a:ext cx="7207201" cy="39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146"/>
          <p:cNvSpPr txBox="1"/>
          <p:nvPr>
            <p:ph idx="15"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/>
          </a:p>
        </p:txBody>
      </p:sp>
      <p:pic>
        <p:nvPicPr>
          <p:cNvPr id="3558" name="Google Shape;3558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125" y="1430025"/>
            <a:ext cx="7403700" cy="30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p129"/>
          <p:cNvSpPr txBox="1"/>
          <p:nvPr>
            <p:ph idx="1" type="subTitle"/>
          </p:nvPr>
        </p:nvSpPr>
        <p:spPr>
          <a:xfrm>
            <a:off x="321600" y="1894800"/>
            <a:ext cx="8500800" cy="13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Investigación</a:t>
            </a:r>
            <a:r>
              <a:rPr lang="en"/>
              <a:t> del proceso de </a:t>
            </a:r>
            <a:r>
              <a:rPr lang="en"/>
              <a:t>creación</a:t>
            </a:r>
            <a:r>
              <a:rPr lang="en"/>
              <a:t> de un videojuego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Creación</a:t>
            </a:r>
            <a:r>
              <a:rPr lang="en"/>
              <a:t> de un videojuego</a:t>
            </a:r>
            <a:endParaRPr/>
          </a:p>
        </p:txBody>
      </p:sp>
      <p:sp>
        <p:nvSpPr>
          <p:cNvPr id="3358" name="Google Shape;3358;p129"/>
          <p:cNvSpPr txBox="1"/>
          <p:nvPr>
            <p:ph type="title"/>
          </p:nvPr>
        </p:nvSpPr>
        <p:spPr>
          <a:xfrm>
            <a:off x="3324750" y="1383875"/>
            <a:ext cx="24945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OBJETIVO</a:t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2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147"/>
          <p:cNvSpPr txBox="1"/>
          <p:nvPr>
            <p:ph idx="15"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/>
          </a:p>
        </p:txBody>
      </p:sp>
      <p:pic>
        <p:nvPicPr>
          <p:cNvPr id="3564" name="Google Shape;356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125" y="1481588"/>
            <a:ext cx="52197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388" y="3089300"/>
            <a:ext cx="559117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9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0" name="Google Shape;3570;p148"/>
          <p:cNvSpPr txBox="1"/>
          <p:nvPr>
            <p:ph idx="15"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/>
          </a:p>
        </p:txBody>
      </p:sp>
      <p:pic>
        <p:nvPicPr>
          <p:cNvPr id="3571" name="Google Shape;3571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650" y="1811038"/>
            <a:ext cx="2684850" cy="26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2" name="Google Shape;3572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350" y="1684538"/>
            <a:ext cx="4129875" cy="29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149"/>
          <p:cNvSpPr txBox="1"/>
          <p:nvPr>
            <p:ph type="title"/>
          </p:nvPr>
        </p:nvSpPr>
        <p:spPr>
          <a:xfrm>
            <a:off x="703775" y="204300"/>
            <a:ext cx="7000800" cy="9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Distribución</a:t>
            </a:r>
            <a:endParaRPr/>
          </a:p>
        </p:txBody>
      </p:sp>
      <p:pic>
        <p:nvPicPr>
          <p:cNvPr id="3578" name="Google Shape;3578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775" y="1305725"/>
            <a:ext cx="2897423" cy="8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9" name="Google Shape;3579;p149"/>
          <p:cNvPicPr preferRelativeResize="0"/>
          <p:nvPr/>
        </p:nvPicPr>
        <p:blipFill rotWithShape="1">
          <a:blip r:embed="rId4">
            <a:alphaModFix/>
          </a:blip>
          <a:srcRect b="19718" l="12479" r="14841" t="20993"/>
          <a:stretch/>
        </p:blipFill>
        <p:spPr>
          <a:xfrm>
            <a:off x="993962" y="1305725"/>
            <a:ext cx="2897424" cy="8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3138" y="2159225"/>
            <a:ext cx="4032699" cy="22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p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175" y="2159225"/>
            <a:ext cx="3589002" cy="229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150"/>
          <p:cNvSpPr txBox="1"/>
          <p:nvPr>
            <p:ph type="title"/>
          </p:nvPr>
        </p:nvSpPr>
        <p:spPr>
          <a:xfrm>
            <a:off x="703775" y="204300"/>
            <a:ext cx="7000800" cy="9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Distribución</a:t>
            </a:r>
            <a:endParaRPr/>
          </a:p>
        </p:txBody>
      </p:sp>
      <p:pic>
        <p:nvPicPr>
          <p:cNvPr id="3587" name="Google Shape;3587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88" y="1430000"/>
            <a:ext cx="7623824" cy="371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9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p151"/>
          <p:cNvSpPr txBox="1"/>
          <p:nvPr>
            <p:ph type="title"/>
          </p:nvPr>
        </p:nvSpPr>
        <p:spPr>
          <a:xfrm>
            <a:off x="3344875" y="1843925"/>
            <a:ext cx="4913700" cy="9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y Soluciones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6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p152"/>
          <p:cNvSpPr txBox="1"/>
          <p:nvPr>
            <p:ph type="title"/>
          </p:nvPr>
        </p:nvSpPr>
        <p:spPr>
          <a:xfrm>
            <a:off x="1217400" y="1532100"/>
            <a:ext cx="6709200" cy="20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SpringLight Asset Store</a:t>
            </a:r>
            <a:endParaRPr sz="8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2" name="Google Shape;3602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7290"/>
            <a:ext cx="9143999" cy="4148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6" name="Shape 3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7" name="Google Shape;3607;p154"/>
          <p:cNvSpPr txBox="1"/>
          <p:nvPr>
            <p:ph idx="4294967295" type="title"/>
          </p:nvPr>
        </p:nvSpPr>
        <p:spPr>
          <a:xfrm>
            <a:off x="2550000" y="22800"/>
            <a:ext cx="4044000" cy="6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Marketplace Web</a:t>
            </a:r>
            <a:endParaRPr sz="3400"/>
          </a:p>
        </p:txBody>
      </p:sp>
      <p:pic>
        <p:nvPicPr>
          <p:cNvPr id="3608" name="Google Shape;360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25" y="327600"/>
            <a:ext cx="8720749" cy="44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2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Google Shape;3613;p155"/>
          <p:cNvSpPr txBox="1"/>
          <p:nvPr>
            <p:ph idx="4294967295" type="title"/>
          </p:nvPr>
        </p:nvSpPr>
        <p:spPr>
          <a:xfrm>
            <a:off x="2550000" y="22800"/>
            <a:ext cx="4044000" cy="6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Marketplace Web</a:t>
            </a:r>
            <a:endParaRPr sz="3400"/>
          </a:p>
        </p:txBody>
      </p:sp>
      <p:pic>
        <p:nvPicPr>
          <p:cNvPr id="3614" name="Google Shape;3614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3567"/>
            <a:ext cx="9143999" cy="4156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8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9" name="Google Shape;3619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2787" y="405450"/>
            <a:ext cx="9589576" cy="43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2" name="Shape 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3" name="Google Shape;3363;p130"/>
          <p:cNvSpPr txBox="1"/>
          <p:nvPr>
            <p:ph idx="1" type="subTitle"/>
          </p:nvPr>
        </p:nvSpPr>
        <p:spPr>
          <a:xfrm>
            <a:off x="321600" y="1894800"/>
            <a:ext cx="8500800" cy="17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Investigación del proceso de creación de un videojuego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Creación de un videojuego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Asset Store Web</a:t>
            </a:r>
            <a:endParaRPr/>
          </a:p>
        </p:txBody>
      </p:sp>
      <p:sp>
        <p:nvSpPr>
          <p:cNvPr id="3364" name="Google Shape;3364;p130"/>
          <p:cNvSpPr txBox="1"/>
          <p:nvPr>
            <p:ph type="title"/>
          </p:nvPr>
        </p:nvSpPr>
        <p:spPr>
          <a:xfrm>
            <a:off x="3324750" y="1383875"/>
            <a:ext cx="24945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OBJETIVO</a:t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p157"/>
          <p:cNvSpPr txBox="1"/>
          <p:nvPr>
            <p:ph idx="4294967295" type="title"/>
          </p:nvPr>
        </p:nvSpPr>
        <p:spPr>
          <a:xfrm>
            <a:off x="2550000" y="22800"/>
            <a:ext cx="4044000" cy="6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Marketplace Web</a:t>
            </a:r>
            <a:endParaRPr sz="3400"/>
          </a:p>
        </p:txBody>
      </p:sp>
      <p:pic>
        <p:nvPicPr>
          <p:cNvPr id="3625" name="Google Shape;3625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300" y="494275"/>
            <a:ext cx="9184624" cy="41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9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p158"/>
          <p:cNvSpPr txBox="1"/>
          <p:nvPr>
            <p:ph idx="4294967295" type="title"/>
          </p:nvPr>
        </p:nvSpPr>
        <p:spPr>
          <a:xfrm>
            <a:off x="2550000" y="22800"/>
            <a:ext cx="4044000" cy="6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Marketplace Web</a:t>
            </a:r>
            <a:endParaRPr sz="3400"/>
          </a:p>
        </p:txBody>
      </p:sp>
      <p:pic>
        <p:nvPicPr>
          <p:cNvPr id="3631" name="Google Shape;3631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1960"/>
            <a:ext cx="9144001" cy="2719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5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6" name="Google Shape;3636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" y="0"/>
            <a:ext cx="91333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7" name="Google Shape;3637;p159"/>
          <p:cNvSpPr/>
          <p:nvPr/>
        </p:nvSpPr>
        <p:spPr>
          <a:xfrm>
            <a:off x="5554925" y="1035675"/>
            <a:ext cx="1395000" cy="799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2" name="Google Shape;3642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0" y="0"/>
            <a:ext cx="90848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6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7" name="Google Shape;3647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55"/>
            <a:ext cx="9144000" cy="5116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3529"/>
        </a:solidFill>
      </p:bgPr>
    </p:bg>
    <p:spTree>
      <p:nvGrpSpPr>
        <p:cNvPr id="365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162"/>
          <p:cNvSpPr txBox="1"/>
          <p:nvPr/>
        </p:nvSpPr>
        <p:spPr>
          <a:xfrm>
            <a:off x="450450" y="299775"/>
            <a:ext cx="8243100" cy="51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ECF3EE"/>
                </a:solidFill>
                <a:highlight>
                  <a:srgbClr val="173529"/>
                </a:highlight>
              </a:rPr>
              <a:t>Locust Test Report</a:t>
            </a:r>
            <a:endParaRPr b="1" sz="6000">
              <a:solidFill>
                <a:srgbClr val="ECF3EE"/>
              </a:solidFill>
              <a:highlight>
                <a:srgbClr val="17352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450">
                <a:solidFill>
                  <a:srgbClr val="ECF3EE"/>
                </a:solidFill>
                <a:highlight>
                  <a:srgbClr val="173529"/>
                </a:highlight>
              </a:rPr>
              <a:t>During: </a:t>
            </a:r>
            <a:r>
              <a:rPr lang="en" sz="2450">
                <a:solidFill>
                  <a:srgbClr val="B3C3BC"/>
                </a:solidFill>
                <a:highlight>
                  <a:srgbClr val="173529"/>
                </a:highlight>
              </a:rPr>
              <a:t>11/23/2022, 2:56:12 PM</a:t>
            </a:r>
            <a:r>
              <a:rPr lang="en" sz="2450">
                <a:solidFill>
                  <a:srgbClr val="ECF3EE"/>
                </a:solidFill>
                <a:highlight>
                  <a:srgbClr val="173529"/>
                </a:highlight>
              </a:rPr>
              <a:t> - </a:t>
            </a:r>
            <a:r>
              <a:rPr lang="en" sz="2450">
                <a:solidFill>
                  <a:srgbClr val="B3C3BC"/>
                </a:solidFill>
                <a:highlight>
                  <a:srgbClr val="173529"/>
                </a:highlight>
              </a:rPr>
              <a:t>11/23/2022, 3:09:19 PM</a:t>
            </a:r>
            <a:endParaRPr sz="2450">
              <a:solidFill>
                <a:srgbClr val="B3C3BC"/>
              </a:solidFill>
              <a:highlight>
                <a:srgbClr val="17352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450">
                <a:solidFill>
                  <a:srgbClr val="ECF3EE"/>
                </a:solidFill>
                <a:highlight>
                  <a:srgbClr val="173529"/>
                </a:highlight>
              </a:rPr>
              <a:t>Target Host: </a:t>
            </a:r>
            <a:r>
              <a:rPr lang="en" sz="2450">
                <a:solidFill>
                  <a:srgbClr val="B3C3BC"/>
                </a:solidFill>
                <a:highlight>
                  <a:srgbClr val="173529"/>
                </a:highlight>
              </a:rPr>
              <a:t>localhost:8080</a:t>
            </a:r>
            <a:endParaRPr sz="2450">
              <a:solidFill>
                <a:srgbClr val="B3C3BC"/>
              </a:solidFill>
              <a:highlight>
                <a:srgbClr val="17352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450">
                <a:solidFill>
                  <a:srgbClr val="ECF3EE"/>
                </a:solidFill>
                <a:highlight>
                  <a:srgbClr val="173529"/>
                </a:highlight>
              </a:rPr>
              <a:t>Script: </a:t>
            </a:r>
            <a:r>
              <a:rPr lang="en" sz="2450">
                <a:solidFill>
                  <a:srgbClr val="B3C3BC"/>
                </a:solidFill>
                <a:highlight>
                  <a:srgbClr val="173529"/>
                </a:highlight>
              </a:rPr>
              <a:t>locustfile.py</a:t>
            </a:r>
            <a:endParaRPr sz="2450">
              <a:solidFill>
                <a:srgbClr val="B3C3BC"/>
              </a:solidFill>
              <a:highlight>
                <a:srgbClr val="17352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450">
                <a:solidFill>
                  <a:srgbClr val="ECF3EE"/>
                </a:solidFill>
                <a:highlight>
                  <a:srgbClr val="173529"/>
                </a:highlight>
              </a:rPr>
              <a:t>Docker</a:t>
            </a:r>
            <a:endParaRPr sz="2450">
              <a:solidFill>
                <a:srgbClr val="B3C3BC"/>
              </a:solidFill>
              <a:highlight>
                <a:srgbClr val="17352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450">
                <a:solidFill>
                  <a:srgbClr val="ECF3EE"/>
                </a:solidFill>
                <a:highlight>
                  <a:srgbClr val="173529"/>
                </a:highlight>
              </a:rPr>
              <a:t>Memoria: </a:t>
            </a:r>
            <a:r>
              <a:rPr lang="en" sz="2450">
                <a:solidFill>
                  <a:srgbClr val="B3C3BC"/>
                </a:solidFill>
                <a:highlight>
                  <a:srgbClr val="173529"/>
                </a:highlight>
              </a:rPr>
              <a:t>512mb</a:t>
            </a:r>
            <a:endParaRPr sz="2450">
              <a:solidFill>
                <a:srgbClr val="B3C3BC"/>
              </a:solidFill>
              <a:highlight>
                <a:srgbClr val="17352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450">
                <a:solidFill>
                  <a:srgbClr val="ECF3EE"/>
                </a:solidFill>
                <a:highlight>
                  <a:srgbClr val="173529"/>
                </a:highlight>
              </a:rPr>
              <a:t>CPU:</a:t>
            </a:r>
            <a:r>
              <a:rPr lang="en" sz="2450">
                <a:solidFill>
                  <a:srgbClr val="B3C3BC"/>
                </a:solidFill>
                <a:highlight>
                  <a:srgbClr val="173529"/>
                </a:highlight>
              </a:rPr>
              <a:t> 1 core (Intel i5-8)</a:t>
            </a:r>
            <a:endParaRPr sz="2450">
              <a:solidFill>
                <a:srgbClr val="B3C3BC"/>
              </a:solidFill>
              <a:highlight>
                <a:srgbClr val="17352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B3C3BC"/>
              </a:solidFill>
              <a:highlight>
                <a:srgbClr val="173529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3529"/>
        </a:solidFill>
      </p:bgPr>
    </p:bg>
    <p:spTree>
      <p:nvGrpSpPr>
        <p:cNvPr id="3656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7" name="Google Shape;3657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71550"/>
            <a:ext cx="9144000" cy="3200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3529"/>
        </a:solidFill>
      </p:bgPr>
    </p:bg>
    <p:spTree>
      <p:nvGrpSpPr>
        <p:cNvPr id="366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2" name="Google Shape;3662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1550"/>
            <a:ext cx="9144000" cy="3200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6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p165"/>
          <p:cNvSpPr txBox="1"/>
          <p:nvPr>
            <p:ph type="title"/>
          </p:nvPr>
        </p:nvSpPr>
        <p:spPr>
          <a:xfrm>
            <a:off x="3451450" y="1851400"/>
            <a:ext cx="4129800" cy="14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668" name="Google Shape;3668;p165"/>
          <p:cNvSpPr txBox="1"/>
          <p:nvPr>
            <p:ph idx="4294967295" type="title"/>
          </p:nvPr>
        </p:nvSpPr>
        <p:spPr>
          <a:xfrm>
            <a:off x="6310425" y="1646625"/>
            <a:ext cx="1895100" cy="19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04</a:t>
            </a:r>
            <a:endParaRPr sz="8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2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Google Shape;3673;p166"/>
          <p:cNvSpPr txBox="1"/>
          <p:nvPr>
            <p:ph type="title"/>
          </p:nvPr>
        </p:nvSpPr>
        <p:spPr>
          <a:xfrm>
            <a:off x="657725" y="1546588"/>
            <a:ext cx="4628100" cy="14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¡MUCHAS GRACIAS!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131"/>
          <p:cNvSpPr/>
          <p:nvPr/>
        </p:nvSpPr>
        <p:spPr>
          <a:xfrm flipH="1">
            <a:off x="5228720" y="3492552"/>
            <a:ext cx="585319" cy="585319"/>
          </a:xfrm>
          <a:custGeom>
            <a:rect b="b" l="l" r="r" t="t"/>
            <a:pathLst>
              <a:path extrusionOk="0" h="92358" w="92358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0" name="Google Shape;3370;p131"/>
          <p:cNvSpPr/>
          <p:nvPr/>
        </p:nvSpPr>
        <p:spPr>
          <a:xfrm flipH="1">
            <a:off x="5228707" y="2120234"/>
            <a:ext cx="585319" cy="585319"/>
          </a:xfrm>
          <a:custGeom>
            <a:rect b="b" l="l" r="r" t="t"/>
            <a:pathLst>
              <a:path extrusionOk="0" h="92358" w="92358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1" name="Google Shape;3371;p131"/>
          <p:cNvSpPr/>
          <p:nvPr/>
        </p:nvSpPr>
        <p:spPr>
          <a:xfrm flipH="1">
            <a:off x="942270" y="3492562"/>
            <a:ext cx="585319" cy="585319"/>
          </a:xfrm>
          <a:custGeom>
            <a:rect b="b" l="l" r="r" t="t"/>
            <a:pathLst>
              <a:path extrusionOk="0" h="92358" w="92358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2" name="Google Shape;3372;p131"/>
          <p:cNvSpPr/>
          <p:nvPr/>
        </p:nvSpPr>
        <p:spPr>
          <a:xfrm flipH="1">
            <a:off x="942275" y="2120225"/>
            <a:ext cx="585319" cy="585319"/>
          </a:xfrm>
          <a:custGeom>
            <a:rect b="b" l="l" r="r" t="t"/>
            <a:pathLst>
              <a:path extrusionOk="0" h="92358" w="92358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3" name="Google Shape;3373;p131"/>
          <p:cNvSpPr txBox="1"/>
          <p:nvPr>
            <p:ph idx="15"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</a:t>
            </a:r>
            <a:endParaRPr/>
          </a:p>
        </p:txBody>
      </p:sp>
      <p:sp>
        <p:nvSpPr>
          <p:cNvPr id="3374" name="Google Shape;3374;p131"/>
          <p:cNvSpPr txBox="1"/>
          <p:nvPr>
            <p:ph idx="8" type="subTitle"/>
          </p:nvPr>
        </p:nvSpPr>
        <p:spPr>
          <a:xfrm>
            <a:off x="1603800" y="2226738"/>
            <a:ext cx="24990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INVESTIGACIÓN</a:t>
            </a:r>
            <a:endParaRPr sz="2200"/>
          </a:p>
        </p:txBody>
      </p:sp>
      <p:sp>
        <p:nvSpPr>
          <p:cNvPr id="3375" name="Google Shape;3375;p131"/>
          <p:cNvSpPr txBox="1"/>
          <p:nvPr>
            <p:ph type="title"/>
          </p:nvPr>
        </p:nvSpPr>
        <p:spPr>
          <a:xfrm>
            <a:off x="942276" y="212022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376" name="Google Shape;3376;p131"/>
          <p:cNvSpPr txBox="1"/>
          <p:nvPr>
            <p:ph idx="13" type="title"/>
          </p:nvPr>
        </p:nvSpPr>
        <p:spPr>
          <a:xfrm>
            <a:off x="942276" y="349257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377" name="Google Shape;3377;p131"/>
          <p:cNvSpPr txBox="1"/>
          <p:nvPr>
            <p:ph idx="9" type="title"/>
          </p:nvPr>
        </p:nvSpPr>
        <p:spPr>
          <a:xfrm>
            <a:off x="5228726" y="212022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378" name="Google Shape;3378;p131"/>
          <p:cNvSpPr txBox="1"/>
          <p:nvPr>
            <p:ph idx="14" type="title"/>
          </p:nvPr>
        </p:nvSpPr>
        <p:spPr>
          <a:xfrm>
            <a:off x="5228726" y="349257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3379" name="Google Shape;3379;p131"/>
          <p:cNvSpPr/>
          <p:nvPr/>
        </p:nvSpPr>
        <p:spPr>
          <a:xfrm flipH="1">
            <a:off x="5228710" y="33037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0" name="Google Shape;3380;p131"/>
          <p:cNvSpPr/>
          <p:nvPr/>
        </p:nvSpPr>
        <p:spPr>
          <a:xfrm flipH="1">
            <a:off x="5732816" y="1953422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1" name="Google Shape;3381;p131"/>
          <p:cNvGrpSpPr/>
          <p:nvPr/>
        </p:nvGrpSpPr>
        <p:grpSpPr>
          <a:xfrm rot="-5400000">
            <a:off x="995353" y="1838745"/>
            <a:ext cx="161127" cy="262714"/>
            <a:chOff x="8814523" y="4301099"/>
            <a:chExt cx="181204" cy="295450"/>
          </a:xfrm>
        </p:grpSpPr>
        <p:sp>
          <p:nvSpPr>
            <p:cNvPr id="3382" name="Google Shape;3382;p131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31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31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31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31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31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8" name="Google Shape;3388;p131"/>
          <p:cNvSpPr/>
          <p:nvPr/>
        </p:nvSpPr>
        <p:spPr>
          <a:xfrm flipH="1" rot="-5400000">
            <a:off x="1397197" y="1922581"/>
            <a:ext cx="127985" cy="12822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9" name="Google Shape;3389;p131"/>
          <p:cNvGrpSpPr/>
          <p:nvPr/>
        </p:nvGrpSpPr>
        <p:grpSpPr>
          <a:xfrm rot="-5400000">
            <a:off x="5602094" y="3197693"/>
            <a:ext cx="161127" cy="262714"/>
            <a:chOff x="8814523" y="4301099"/>
            <a:chExt cx="181204" cy="295450"/>
          </a:xfrm>
        </p:grpSpPr>
        <p:sp>
          <p:nvSpPr>
            <p:cNvPr id="3390" name="Google Shape;3390;p131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31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31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31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31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31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6" name="Google Shape;3396;p131"/>
          <p:cNvGrpSpPr/>
          <p:nvPr/>
        </p:nvGrpSpPr>
        <p:grpSpPr>
          <a:xfrm>
            <a:off x="5038800" y="1904309"/>
            <a:ext cx="594164" cy="214200"/>
            <a:chOff x="5038800" y="1904309"/>
            <a:chExt cx="594164" cy="214200"/>
          </a:xfrm>
        </p:grpSpPr>
        <p:sp>
          <p:nvSpPr>
            <p:cNvPr id="3397" name="Google Shape;3397;p131"/>
            <p:cNvSpPr/>
            <p:nvPr/>
          </p:nvSpPr>
          <p:spPr>
            <a:xfrm flipH="1">
              <a:off x="5047826" y="1955727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31"/>
            <p:cNvSpPr/>
            <p:nvPr/>
          </p:nvSpPr>
          <p:spPr>
            <a:xfrm rot="-2546309">
              <a:off x="5065809" y="1940062"/>
              <a:ext cx="161382" cy="14269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9" name="Google Shape;3399;p131"/>
          <p:cNvGrpSpPr/>
          <p:nvPr/>
        </p:nvGrpSpPr>
        <p:grpSpPr>
          <a:xfrm>
            <a:off x="937850" y="3249609"/>
            <a:ext cx="594164" cy="214200"/>
            <a:chOff x="5038800" y="1904309"/>
            <a:chExt cx="594164" cy="214200"/>
          </a:xfrm>
        </p:grpSpPr>
        <p:sp>
          <p:nvSpPr>
            <p:cNvPr id="3400" name="Google Shape;3400;p131"/>
            <p:cNvSpPr/>
            <p:nvPr/>
          </p:nvSpPr>
          <p:spPr>
            <a:xfrm flipH="1">
              <a:off x="5047826" y="1955727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31"/>
            <p:cNvSpPr/>
            <p:nvPr/>
          </p:nvSpPr>
          <p:spPr>
            <a:xfrm rot="-2546309">
              <a:off x="5065809" y="1940062"/>
              <a:ext cx="161382" cy="14269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2" name="Google Shape;3402;p131"/>
          <p:cNvSpPr/>
          <p:nvPr/>
        </p:nvSpPr>
        <p:spPr>
          <a:xfrm flipH="1">
            <a:off x="942285" y="33037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3" name="Google Shape;3403;p131"/>
          <p:cNvSpPr txBox="1"/>
          <p:nvPr>
            <p:ph idx="8" type="subTitle"/>
          </p:nvPr>
        </p:nvSpPr>
        <p:spPr>
          <a:xfrm>
            <a:off x="1603800" y="3599050"/>
            <a:ext cx="24990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TECNOLOGIAS</a:t>
            </a:r>
            <a:endParaRPr sz="2200"/>
          </a:p>
        </p:txBody>
      </p:sp>
      <p:sp>
        <p:nvSpPr>
          <p:cNvPr id="3404" name="Google Shape;3404;p131"/>
          <p:cNvSpPr txBox="1"/>
          <p:nvPr>
            <p:ph idx="8" type="subTitle"/>
          </p:nvPr>
        </p:nvSpPr>
        <p:spPr>
          <a:xfrm>
            <a:off x="5931725" y="2226725"/>
            <a:ext cx="24990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DESARROLLO</a:t>
            </a:r>
            <a:endParaRPr sz="2200"/>
          </a:p>
        </p:txBody>
      </p:sp>
      <p:sp>
        <p:nvSpPr>
          <p:cNvPr id="3405" name="Google Shape;3405;p131"/>
          <p:cNvSpPr txBox="1"/>
          <p:nvPr>
            <p:ph idx="8" type="subTitle"/>
          </p:nvPr>
        </p:nvSpPr>
        <p:spPr>
          <a:xfrm>
            <a:off x="5931725" y="3599050"/>
            <a:ext cx="24990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DEMO</a:t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132"/>
          <p:cNvSpPr txBox="1"/>
          <p:nvPr>
            <p:ph idx="2" type="title"/>
          </p:nvPr>
        </p:nvSpPr>
        <p:spPr>
          <a:xfrm>
            <a:off x="2418150" y="2981762"/>
            <a:ext cx="43077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INVESTIGACIÓN</a:t>
            </a:r>
            <a:endParaRPr/>
          </a:p>
        </p:txBody>
      </p:sp>
      <p:sp>
        <p:nvSpPr>
          <p:cNvPr id="3411" name="Google Shape;3411;p132"/>
          <p:cNvSpPr txBox="1"/>
          <p:nvPr>
            <p:ph type="title"/>
          </p:nvPr>
        </p:nvSpPr>
        <p:spPr>
          <a:xfrm>
            <a:off x="3525300" y="1249825"/>
            <a:ext cx="2093400" cy="14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5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6" name="Google Shape;3416;p133"/>
          <p:cNvPicPr preferRelativeResize="0"/>
          <p:nvPr/>
        </p:nvPicPr>
        <p:blipFill rotWithShape="1">
          <a:blip r:embed="rId3">
            <a:alphaModFix/>
          </a:blip>
          <a:srcRect b="0" l="11662" r="11662" t="0"/>
          <a:stretch/>
        </p:blipFill>
        <p:spPr>
          <a:xfrm>
            <a:off x="1878767" y="2633771"/>
            <a:ext cx="1892100" cy="18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7" name="Google Shape;3417;p133"/>
          <p:cNvPicPr preferRelativeResize="0"/>
          <p:nvPr/>
        </p:nvPicPr>
        <p:blipFill rotWithShape="1">
          <a:blip r:embed="rId4">
            <a:alphaModFix/>
          </a:blip>
          <a:srcRect b="0" l="18750" r="18749" t="0"/>
          <a:stretch/>
        </p:blipFill>
        <p:spPr>
          <a:xfrm>
            <a:off x="5373143" y="2633771"/>
            <a:ext cx="1892100" cy="18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p133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Breve Historia</a:t>
            </a:r>
            <a:endParaRPr/>
          </a:p>
        </p:txBody>
      </p:sp>
      <p:sp>
        <p:nvSpPr>
          <p:cNvPr id="3419" name="Google Shape;3419;p133"/>
          <p:cNvSpPr txBox="1"/>
          <p:nvPr>
            <p:ph idx="1" type="subTitle"/>
          </p:nvPr>
        </p:nvSpPr>
        <p:spPr>
          <a:xfrm>
            <a:off x="5446043" y="1918788"/>
            <a:ext cx="17463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1978, Arcade</a:t>
            </a:r>
            <a:endParaRPr/>
          </a:p>
        </p:txBody>
      </p:sp>
      <p:sp>
        <p:nvSpPr>
          <p:cNvPr id="3420" name="Google Shape;3420;p133"/>
          <p:cNvSpPr txBox="1"/>
          <p:nvPr>
            <p:ph idx="2" type="subTitle"/>
          </p:nvPr>
        </p:nvSpPr>
        <p:spPr>
          <a:xfrm>
            <a:off x="5270775" y="1582500"/>
            <a:ext cx="21189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Space Invaders</a:t>
            </a:r>
            <a:endParaRPr/>
          </a:p>
        </p:txBody>
      </p:sp>
      <p:sp>
        <p:nvSpPr>
          <p:cNvPr id="3421" name="Google Shape;3421;p133"/>
          <p:cNvSpPr txBox="1"/>
          <p:nvPr>
            <p:ph idx="3" type="subTitle"/>
          </p:nvPr>
        </p:nvSpPr>
        <p:spPr>
          <a:xfrm>
            <a:off x="1951667" y="1918788"/>
            <a:ext cx="17463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1972, Atari</a:t>
            </a:r>
            <a:endParaRPr/>
          </a:p>
        </p:txBody>
      </p:sp>
      <p:sp>
        <p:nvSpPr>
          <p:cNvPr id="3422" name="Google Shape;3422;p133"/>
          <p:cNvSpPr txBox="1"/>
          <p:nvPr>
            <p:ph idx="4" type="subTitle"/>
          </p:nvPr>
        </p:nvSpPr>
        <p:spPr>
          <a:xfrm>
            <a:off x="1951667" y="1582488"/>
            <a:ext cx="17463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p134"/>
          <p:cNvSpPr txBox="1"/>
          <p:nvPr>
            <p:ph type="title"/>
          </p:nvPr>
        </p:nvSpPr>
        <p:spPr>
          <a:xfrm>
            <a:off x="713250" y="7117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 ACTUAL</a:t>
            </a:r>
            <a:endParaRPr/>
          </a:p>
        </p:txBody>
      </p:sp>
      <p:sp>
        <p:nvSpPr>
          <p:cNvPr id="3428" name="Google Shape;3428;p134"/>
          <p:cNvSpPr txBox="1"/>
          <p:nvPr>
            <p:ph idx="1" type="subTitle"/>
          </p:nvPr>
        </p:nvSpPr>
        <p:spPr>
          <a:xfrm>
            <a:off x="854175" y="3893150"/>
            <a:ext cx="16734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51,5 mil millones de dólares</a:t>
            </a:r>
            <a:endParaRPr/>
          </a:p>
        </p:txBody>
      </p:sp>
      <p:sp>
        <p:nvSpPr>
          <p:cNvPr id="3429" name="Google Shape;3429;p134"/>
          <p:cNvSpPr txBox="1"/>
          <p:nvPr>
            <p:ph idx="3" type="subTitle"/>
          </p:nvPr>
        </p:nvSpPr>
        <p:spPr>
          <a:xfrm>
            <a:off x="713425" y="3205150"/>
            <a:ext cx="19551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Nintendo</a:t>
            </a:r>
            <a:endParaRPr/>
          </a:p>
        </p:txBody>
      </p:sp>
      <p:sp>
        <p:nvSpPr>
          <p:cNvPr id="3430" name="Google Shape;3430;p134"/>
          <p:cNvSpPr txBox="1"/>
          <p:nvPr>
            <p:ph idx="2" type="title"/>
          </p:nvPr>
        </p:nvSpPr>
        <p:spPr>
          <a:xfrm>
            <a:off x="713425" y="2571750"/>
            <a:ext cx="19551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31" name="Google Shape;3431;p134"/>
          <p:cNvSpPr txBox="1"/>
          <p:nvPr>
            <p:ph idx="4" type="title"/>
          </p:nvPr>
        </p:nvSpPr>
        <p:spPr>
          <a:xfrm>
            <a:off x="2634171" y="2571750"/>
            <a:ext cx="19551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32" name="Google Shape;3432;p134"/>
          <p:cNvSpPr txBox="1"/>
          <p:nvPr>
            <p:ph idx="7" type="title"/>
          </p:nvPr>
        </p:nvSpPr>
        <p:spPr>
          <a:xfrm>
            <a:off x="4554917" y="2571750"/>
            <a:ext cx="19551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33" name="Google Shape;3433;p134"/>
          <p:cNvSpPr txBox="1"/>
          <p:nvPr>
            <p:ph idx="13" type="title"/>
          </p:nvPr>
        </p:nvSpPr>
        <p:spPr>
          <a:xfrm>
            <a:off x="6475662" y="2571750"/>
            <a:ext cx="19551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34" name="Google Shape;3434;p134"/>
          <p:cNvSpPr txBox="1"/>
          <p:nvPr>
            <p:ph idx="1" type="subTitle"/>
          </p:nvPr>
        </p:nvSpPr>
        <p:spPr>
          <a:xfrm>
            <a:off x="2774925" y="3893150"/>
            <a:ext cx="16734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57 mil millones de dólares</a:t>
            </a:r>
            <a:endParaRPr/>
          </a:p>
        </p:txBody>
      </p:sp>
      <p:sp>
        <p:nvSpPr>
          <p:cNvPr id="3435" name="Google Shape;3435;p134"/>
          <p:cNvSpPr txBox="1"/>
          <p:nvPr>
            <p:ph idx="3" type="subTitle"/>
          </p:nvPr>
        </p:nvSpPr>
        <p:spPr>
          <a:xfrm>
            <a:off x="2634175" y="3205150"/>
            <a:ext cx="19551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Activision Blizzard</a:t>
            </a:r>
            <a:endParaRPr/>
          </a:p>
        </p:txBody>
      </p:sp>
      <p:sp>
        <p:nvSpPr>
          <p:cNvPr id="3436" name="Google Shape;3436;p134"/>
          <p:cNvSpPr txBox="1"/>
          <p:nvPr>
            <p:ph idx="1" type="subTitle"/>
          </p:nvPr>
        </p:nvSpPr>
        <p:spPr>
          <a:xfrm>
            <a:off x="4695675" y="3893150"/>
            <a:ext cx="16734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114,2 mil millones de dólares</a:t>
            </a:r>
            <a:endParaRPr/>
          </a:p>
        </p:txBody>
      </p:sp>
      <p:sp>
        <p:nvSpPr>
          <p:cNvPr id="3437" name="Google Shape;3437;p134"/>
          <p:cNvSpPr txBox="1"/>
          <p:nvPr>
            <p:ph idx="3" type="subTitle"/>
          </p:nvPr>
        </p:nvSpPr>
        <p:spPr>
          <a:xfrm>
            <a:off x="4554925" y="3205150"/>
            <a:ext cx="19551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Sony</a:t>
            </a:r>
            <a:endParaRPr/>
          </a:p>
        </p:txBody>
      </p:sp>
      <p:sp>
        <p:nvSpPr>
          <p:cNvPr id="3438" name="Google Shape;3438;p134"/>
          <p:cNvSpPr txBox="1"/>
          <p:nvPr>
            <p:ph idx="1" type="subTitle"/>
          </p:nvPr>
        </p:nvSpPr>
        <p:spPr>
          <a:xfrm>
            <a:off x="6616400" y="3893150"/>
            <a:ext cx="16734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468 mil millones de </a:t>
            </a:r>
            <a:r>
              <a:rPr lang="en"/>
              <a:t>dólares</a:t>
            </a:r>
            <a:endParaRPr/>
          </a:p>
        </p:txBody>
      </p:sp>
      <p:sp>
        <p:nvSpPr>
          <p:cNvPr id="3439" name="Google Shape;3439;p134"/>
          <p:cNvSpPr txBox="1"/>
          <p:nvPr>
            <p:ph idx="3" type="subTitle"/>
          </p:nvPr>
        </p:nvSpPr>
        <p:spPr>
          <a:xfrm>
            <a:off x="6475650" y="3205150"/>
            <a:ext cx="19551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Tencent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3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" name="Google Shape;3444;p135"/>
          <p:cNvSpPr/>
          <p:nvPr/>
        </p:nvSpPr>
        <p:spPr>
          <a:xfrm flipH="1">
            <a:off x="1521150" y="2086100"/>
            <a:ext cx="1420500" cy="1420500"/>
          </a:xfrm>
          <a:prstGeom prst="donut">
            <a:avLst>
              <a:gd fmla="val 8319" name="adj"/>
            </a:avLst>
          </a:prstGeom>
          <a:solidFill>
            <a:schemeClr val="accent5">
              <a:alpha val="206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5" name="Google Shape;3445;p135"/>
          <p:cNvSpPr/>
          <p:nvPr/>
        </p:nvSpPr>
        <p:spPr>
          <a:xfrm flipH="1">
            <a:off x="4799575" y="2086100"/>
            <a:ext cx="1420500" cy="1420500"/>
          </a:xfrm>
          <a:prstGeom prst="donut">
            <a:avLst>
              <a:gd fmla="val 8319" name="adj"/>
            </a:avLst>
          </a:prstGeom>
          <a:solidFill>
            <a:srgbClr val="FCE5CD">
              <a:alpha val="1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6" name="Google Shape;3446;p135"/>
          <p:cNvSpPr txBox="1"/>
          <p:nvPr>
            <p:ph type="title"/>
          </p:nvPr>
        </p:nvSpPr>
        <p:spPr>
          <a:xfrm>
            <a:off x="713250" y="5994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GAMING</a:t>
            </a:r>
            <a:endParaRPr/>
          </a:p>
        </p:txBody>
      </p:sp>
      <p:sp>
        <p:nvSpPr>
          <p:cNvPr id="3447" name="Google Shape;3447;p135"/>
          <p:cNvSpPr txBox="1"/>
          <p:nvPr/>
        </p:nvSpPr>
        <p:spPr>
          <a:xfrm>
            <a:off x="3088925" y="2010775"/>
            <a:ext cx="14205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70</a:t>
            </a:r>
            <a:r>
              <a:rPr b="1" lang="en" sz="3600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%</a:t>
            </a:r>
            <a:endParaRPr b="1" sz="3600">
              <a:solidFill>
                <a:schemeClr val="accent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48" name="Google Shape;3448;p135"/>
          <p:cNvSpPr txBox="1"/>
          <p:nvPr/>
        </p:nvSpPr>
        <p:spPr>
          <a:xfrm>
            <a:off x="6460100" y="2010775"/>
            <a:ext cx="14205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60</a:t>
            </a:r>
            <a:r>
              <a:rPr b="1" lang="en" sz="3600">
                <a:solidFill>
                  <a:schemeClr val="accent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%</a:t>
            </a:r>
            <a:endParaRPr b="1" sz="3600">
              <a:solidFill>
                <a:schemeClr val="accent4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49" name="Google Shape;3449;p135"/>
          <p:cNvSpPr txBox="1"/>
          <p:nvPr/>
        </p:nvSpPr>
        <p:spPr>
          <a:xfrm>
            <a:off x="6460106" y="2597275"/>
            <a:ext cx="1420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rPr>
              <a:t>Play Store</a:t>
            </a:r>
            <a:endParaRPr sz="1800">
              <a:solidFill>
                <a:schemeClr val="lt1"/>
              </a:solidFill>
              <a:latin typeface="Libre Franklin ExtraBold"/>
              <a:ea typeface="Libre Franklin ExtraBold"/>
              <a:cs typeface="Libre Franklin ExtraBold"/>
              <a:sym typeface="Libre Franklin ExtraBold"/>
            </a:endParaRPr>
          </a:p>
        </p:txBody>
      </p:sp>
      <p:sp>
        <p:nvSpPr>
          <p:cNvPr id="3450" name="Google Shape;3450;p135"/>
          <p:cNvSpPr txBox="1"/>
          <p:nvPr/>
        </p:nvSpPr>
        <p:spPr>
          <a:xfrm>
            <a:off x="3088931" y="2597277"/>
            <a:ext cx="1420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rPr>
              <a:t>App Store</a:t>
            </a:r>
            <a:endParaRPr sz="1800">
              <a:solidFill>
                <a:schemeClr val="lt1"/>
              </a:solidFill>
              <a:latin typeface="Libre Franklin ExtraBold"/>
              <a:ea typeface="Libre Franklin ExtraBold"/>
              <a:cs typeface="Libre Franklin ExtraBold"/>
              <a:sym typeface="Libre Franklin ExtraBold"/>
            </a:endParaRPr>
          </a:p>
        </p:txBody>
      </p:sp>
      <p:sp>
        <p:nvSpPr>
          <p:cNvPr id="3451" name="Google Shape;3451;p135"/>
          <p:cNvSpPr/>
          <p:nvPr/>
        </p:nvSpPr>
        <p:spPr>
          <a:xfrm>
            <a:off x="5132861" y="2419377"/>
            <a:ext cx="753900" cy="753900"/>
          </a:xfrm>
          <a:prstGeom prst="flowChartConnector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2" name="Google Shape;3452;p135"/>
          <p:cNvSpPr/>
          <p:nvPr/>
        </p:nvSpPr>
        <p:spPr>
          <a:xfrm>
            <a:off x="1854448" y="2419402"/>
            <a:ext cx="753900" cy="753900"/>
          </a:xfrm>
          <a:prstGeom prst="flowChartConnector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3" name="Google Shape;3453;p135"/>
          <p:cNvSpPr/>
          <p:nvPr/>
        </p:nvSpPr>
        <p:spPr>
          <a:xfrm flipH="1">
            <a:off x="1521150" y="2086100"/>
            <a:ext cx="1420500" cy="1420500"/>
          </a:xfrm>
          <a:prstGeom prst="blockArc">
            <a:avLst>
              <a:gd fmla="val 19704805" name="adj1"/>
              <a:gd fmla="val 16204579" name="adj2"/>
              <a:gd fmla="val 8406" name="adj3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4" name="Google Shape;3454;p135"/>
          <p:cNvSpPr/>
          <p:nvPr/>
        </p:nvSpPr>
        <p:spPr>
          <a:xfrm flipH="1">
            <a:off x="4799575" y="2086100"/>
            <a:ext cx="1420500" cy="1420500"/>
          </a:xfrm>
          <a:prstGeom prst="blockArc">
            <a:avLst>
              <a:gd fmla="val 11214217" name="adj1"/>
              <a:gd fmla="val 16204579" name="adj2"/>
              <a:gd fmla="val 8406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5" name="Google Shape;3455;p135"/>
          <p:cNvSpPr/>
          <p:nvPr/>
        </p:nvSpPr>
        <p:spPr>
          <a:xfrm flipH="1" rot="9222006">
            <a:off x="4799545" y="2086075"/>
            <a:ext cx="1420544" cy="1420544"/>
          </a:xfrm>
          <a:prstGeom prst="blockArc">
            <a:avLst>
              <a:gd fmla="val 11214217" name="adj1"/>
              <a:gd fmla="val 16204579" name="adj2"/>
              <a:gd fmla="val 8406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6" name="Google Shape;3456;p135"/>
          <p:cNvSpPr/>
          <p:nvPr/>
        </p:nvSpPr>
        <p:spPr>
          <a:xfrm flipH="1" rot="4623860">
            <a:off x="4797672" y="2086082"/>
            <a:ext cx="1420551" cy="1420551"/>
          </a:xfrm>
          <a:prstGeom prst="blockArc">
            <a:avLst>
              <a:gd fmla="val 11214217" name="adj1"/>
              <a:gd fmla="val 16204579" name="adj2"/>
              <a:gd fmla="val 8406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7" name="Google Shape;3457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651" y="2578563"/>
            <a:ext cx="435502" cy="43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8" name="Google Shape;3458;p135"/>
          <p:cNvPicPr preferRelativeResize="0"/>
          <p:nvPr/>
        </p:nvPicPr>
        <p:blipFill rotWithShape="1">
          <a:blip r:embed="rId4">
            <a:alphaModFix/>
          </a:blip>
          <a:srcRect b="3104" l="0" r="0" t="3104"/>
          <a:stretch/>
        </p:blipFill>
        <p:spPr>
          <a:xfrm>
            <a:off x="5340651" y="2578601"/>
            <a:ext cx="435504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9" name="Google Shape;3459;p135"/>
          <p:cNvSpPr txBox="1"/>
          <p:nvPr>
            <p:ph idx="4294967295" type="subTitle"/>
          </p:nvPr>
        </p:nvSpPr>
        <p:spPr>
          <a:xfrm>
            <a:off x="2859100" y="2968975"/>
            <a:ext cx="179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52,3 mil millones de </a:t>
            </a:r>
            <a:r>
              <a:rPr lang="en"/>
              <a:t>dólares</a:t>
            </a:r>
            <a:endParaRPr/>
          </a:p>
        </p:txBody>
      </p:sp>
      <p:sp>
        <p:nvSpPr>
          <p:cNvPr id="3460" name="Google Shape;3460;p135"/>
          <p:cNvSpPr txBox="1"/>
          <p:nvPr>
            <p:ph idx="4294967295" type="subTitle"/>
          </p:nvPr>
        </p:nvSpPr>
        <p:spPr>
          <a:xfrm>
            <a:off x="6271550" y="3014100"/>
            <a:ext cx="179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37</a:t>
            </a:r>
            <a:r>
              <a:rPr lang="en"/>
              <a:t>,3 mil millones de dólares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4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p136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EVOLUCIÓN DEL GÉNERO</a:t>
            </a:r>
            <a:endParaRPr/>
          </a:p>
        </p:txBody>
      </p:sp>
      <p:sp>
        <p:nvSpPr>
          <p:cNvPr id="3466" name="Google Shape;3466;p136"/>
          <p:cNvSpPr txBox="1"/>
          <p:nvPr>
            <p:ph idx="1" type="subTitle"/>
          </p:nvPr>
        </p:nvSpPr>
        <p:spPr>
          <a:xfrm>
            <a:off x="3761617" y="3622050"/>
            <a:ext cx="17754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2004</a:t>
            </a:r>
            <a:endParaRPr/>
          </a:p>
        </p:txBody>
      </p:sp>
      <p:sp>
        <p:nvSpPr>
          <p:cNvPr id="3467" name="Google Shape;3467;p136"/>
          <p:cNvSpPr txBox="1"/>
          <p:nvPr>
            <p:ph idx="2" type="subTitle"/>
          </p:nvPr>
        </p:nvSpPr>
        <p:spPr>
          <a:xfrm>
            <a:off x="3761617" y="3285750"/>
            <a:ext cx="17754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Pokémon</a:t>
            </a:r>
            <a:endParaRPr/>
          </a:p>
        </p:txBody>
      </p:sp>
      <p:sp>
        <p:nvSpPr>
          <p:cNvPr id="3468" name="Google Shape;3468;p136"/>
          <p:cNvSpPr txBox="1"/>
          <p:nvPr>
            <p:ph idx="3" type="subTitle"/>
          </p:nvPr>
        </p:nvSpPr>
        <p:spPr>
          <a:xfrm>
            <a:off x="1170975" y="3622050"/>
            <a:ext cx="17754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2003</a:t>
            </a:r>
            <a:endParaRPr/>
          </a:p>
        </p:txBody>
      </p:sp>
      <p:sp>
        <p:nvSpPr>
          <p:cNvPr id="3469" name="Google Shape;3469;p136"/>
          <p:cNvSpPr txBox="1"/>
          <p:nvPr>
            <p:ph idx="4" type="subTitle"/>
          </p:nvPr>
        </p:nvSpPr>
        <p:spPr>
          <a:xfrm>
            <a:off x="1170975" y="3285750"/>
            <a:ext cx="17754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Harvest Moon</a:t>
            </a:r>
            <a:endParaRPr/>
          </a:p>
        </p:txBody>
      </p:sp>
      <p:sp>
        <p:nvSpPr>
          <p:cNvPr id="3470" name="Google Shape;3470;p136"/>
          <p:cNvSpPr txBox="1"/>
          <p:nvPr>
            <p:ph idx="5" type="subTitle"/>
          </p:nvPr>
        </p:nvSpPr>
        <p:spPr>
          <a:xfrm>
            <a:off x="6197622" y="3622050"/>
            <a:ext cx="17754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2016</a:t>
            </a:r>
            <a:endParaRPr/>
          </a:p>
        </p:txBody>
      </p:sp>
      <p:sp>
        <p:nvSpPr>
          <p:cNvPr id="3471" name="Google Shape;3471;p136"/>
          <p:cNvSpPr txBox="1"/>
          <p:nvPr>
            <p:ph idx="6" type="subTitle"/>
          </p:nvPr>
        </p:nvSpPr>
        <p:spPr>
          <a:xfrm>
            <a:off x="6071875" y="3285750"/>
            <a:ext cx="19482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Stardew Valley</a:t>
            </a:r>
            <a:endParaRPr/>
          </a:p>
        </p:txBody>
      </p:sp>
      <p:sp>
        <p:nvSpPr>
          <p:cNvPr id="3472" name="Google Shape;3472;p136"/>
          <p:cNvSpPr/>
          <p:nvPr/>
        </p:nvSpPr>
        <p:spPr>
          <a:xfrm>
            <a:off x="6158248" y="1522548"/>
            <a:ext cx="1775456" cy="1724009"/>
          </a:xfrm>
          <a:custGeom>
            <a:rect b="b" l="l" r="r" t="t"/>
            <a:pathLst>
              <a:path extrusionOk="0" h="72331" w="72320">
                <a:moveTo>
                  <a:pt x="1" y="1"/>
                </a:moveTo>
                <a:lnTo>
                  <a:pt x="1" y="72331"/>
                </a:lnTo>
                <a:lnTo>
                  <a:pt x="72319" y="72331"/>
                </a:lnTo>
                <a:lnTo>
                  <a:pt x="7231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3" name="Google Shape;3473;p136"/>
          <p:cNvSpPr/>
          <p:nvPr/>
        </p:nvSpPr>
        <p:spPr>
          <a:xfrm>
            <a:off x="3684275" y="1516675"/>
            <a:ext cx="1775456" cy="1735763"/>
          </a:xfrm>
          <a:custGeom>
            <a:rect b="b" l="l" r="r" t="t"/>
            <a:pathLst>
              <a:path extrusionOk="0" h="72331" w="72320">
                <a:moveTo>
                  <a:pt x="1" y="1"/>
                </a:moveTo>
                <a:lnTo>
                  <a:pt x="1" y="72331"/>
                </a:lnTo>
                <a:lnTo>
                  <a:pt x="72319" y="72331"/>
                </a:lnTo>
                <a:lnTo>
                  <a:pt x="7231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4" name="Google Shape;3474;p136"/>
          <p:cNvSpPr/>
          <p:nvPr/>
        </p:nvSpPr>
        <p:spPr>
          <a:xfrm>
            <a:off x="1171048" y="1516688"/>
            <a:ext cx="1775456" cy="1735763"/>
          </a:xfrm>
          <a:custGeom>
            <a:rect b="b" l="l" r="r" t="t"/>
            <a:pathLst>
              <a:path extrusionOk="0" h="72331" w="72320">
                <a:moveTo>
                  <a:pt x="1" y="1"/>
                </a:moveTo>
                <a:lnTo>
                  <a:pt x="1" y="72331"/>
                </a:lnTo>
                <a:lnTo>
                  <a:pt x="72319" y="72331"/>
                </a:lnTo>
                <a:lnTo>
                  <a:pt x="723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5" name="Google Shape;3475;p136"/>
          <p:cNvPicPr preferRelativeResize="0"/>
          <p:nvPr/>
        </p:nvPicPr>
        <p:blipFill rotWithShape="1">
          <a:blip r:embed="rId3">
            <a:alphaModFix/>
          </a:blip>
          <a:srcRect b="0" l="8011" r="8011" t="0"/>
          <a:stretch/>
        </p:blipFill>
        <p:spPr>
          <a:xfrm>
            <a:off x="6230884" y="1587641"/>
            <a:ext cx="1630198" cy="15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6" name="Google Shape;3476;p136"/>
          <p:cNvPicPr preferRelativeResize="0"/>
          <p:nvPr/>
        </p:nvPicPr>
        <p:blipFill rotWithShape="1">
          <a:blip r:embed="rId4">
            <a:alphaModFix/>
          </a:blip>
          <a:srcRect b="0" l="12115" r="12115" t="0"/>
          <a:stretch/>
        </p:blipFill>
        <p:spPr>
          <a:xfrm>
            <a:off x="3756929" y="1593079"/>
            <a:ext cx="1630142" cy="15829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7" name="Google Shape;3477;p136"/>
          <p:cNvCxnSpPr/>
          <p:nvPr/>
        </p:nvCxnSpPr>
        <p:spPr>
          <a:xfrm>
            <a:off x="4429946" y="4050375"/>
            <a:ext cx="438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8" name="Google Shape;3478;p136"/>
          <p:cNvCxnSpPr/>
          <p:nvPr/>
        </p:nvCxnSpPr>
        <p:spPr>
          <a:xfrm>
            <a:off x="6826534" y="4050375"/>
            <a:ext cx="438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9" name="Google Shape;3479;p136"/>
          <p:cNvCxnSpPr/>
          <p:nvPr/>
        </p:nvCxnSpPr>
        <p:spPr>
          <a:xfrm>
            <a:off x="1839321" y="4044750"/>
            <a:ext cx="438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80" name="Google Shape;3480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3679" y="1587666"/>
            <a:ext cx="1630143" cy="159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rivia Night XL by Slidesgo">
  <a:themeElements>
    <a:clrScheme name="Simple Light">
      <a:dk1>
        <a:srgbClr val="1B1F42"/>
      </a:dk1>
      <a:lt1>
        <a:srgbClr val="F6F6F6"/>
      </a:lt1>
      <a:dk2>
        <a:srgbClr val="1B1F42"/>
      </a:dk2>
      <a:lt2>
        <a:srgbClr val="F6F6F6"/>
      </a:lt2>
      <a:accent1>
        <a:srgbClr val="4CAE43"/>
      </a:accent1>
      <a:accent2>
        <a:srgbClr val="883F98"/>
      </a:accent2>
      <a:accent3>
        <a:srgbClr val="0397D6"/>
      </a:accent3>
      <a:accent4>
        <a:srgbClr val="F89829"/>
      </a:accent4>
      <a:accent5>
        <a:srgbClr val="D80C8C"/>
      </a:accent5>
      <a:accent6>
        <a:srgbClr val="FFDE00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